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03"/>
  </p:normalViewPr>
  <p:slideViewPr>
    <p:cSldViewPr snapToGrid="0">
      <p:cViewPr varScale="1">
        <p:scale>
          <a:sx n="126" d="100"/>
          <a:sy n="126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3:53:16.5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14219 7488 24208,'-31'-27'93,"-1"1"1,1-2-1,12 13 57,20 18-44,1 2 40,2 7 0,4 3 21,0 5-49,2 5 62,4 17-79,5 4-68,-1 0 12,1-7 0,-4-16 27,1-5 24,2-5 21,3-5-3308,3-4 3370,3-7-1386,3-5 1386,6-9-520,3-8 459,8-8-889,-22 14 0,0-1 813,3-2 0,2-2 31,14-13 0,2-1-48,-10 8 0,0 1-3,12-12 1,-2 1-278,-12 11 1,-2 2 268,-1-1 0,2-2-5,12-10 1,0 0-4,-11 9 0,1 0 321,9-8 1,0 1-348,-13 12 1,-2 2 829,1 1 1,-1 1-884,-2 2 0,2 0-294,6-3 1,1 3 2036,11-7-5006,-16 13 1,-1 4 3335,-7 8 0,-4 2 0,-15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10:11.495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17216 6028 9852,'-27'1'983,"5"0"0,22-1 0,27 2 0,-11-1 0,23-1 0,-17-1 0,2 0 0,3-1 0,15-1 0,-8 1 0,11 0-426,5 0-518,-11 2-3,-6-1 1,3 1-9,22 0-28,2 0 0,-7 0-6,-18 1 12,-1-1-6,0 2-11,13 1 11,-12 0-6,8 1 17,-16-1-11,9 1 6,-11 0-6,5 0 11,-12-1 0,-2-1 1,-1 0 10,-1 0-5,0-1 50,6 0-33,-6-1 5,6 1-11,-7-1-6,0 0 1,0-1-7,1 1 7,-2-2-12,1 0 34,4 0-28,-5 0-1,2-1-21,-5 2 33,3-1-11,-4 0-1,4 0-10,-4 1 11,-1 0-12,7-2-5,-4 2 17,5-3-17,-3 2-5,2 0 10,0 0 1,10-1 5,-5 0-11,5 0-22,-5 2 22,-2-1 5,6 1 12,-7 0-6,2 0 12,-9 1 402,-2-1-414,2 0-11,1-2 0,2-1 0,-1-1-22,1 1 22,2 0 6,1 0-1,1 0 18,6-1-18,-6 1 6,3-1 1,-8 2-12,-1 0 0,-2 1 11,1 0-22,0 0 16,2 0 18,-3 2-12,7-3-11,-7 2 5,11-4-10,-9 3 5,4-1-6,-6 1 1,4 1-23,-1 0-146,-1 1 68,1-1 66,-2 0-10,2-1-12,3-1-16,-1 1-68,10-3 40,0 1 78,5-2 17,-9 2 22,-5 1-339,-8 0 0,-2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10:12.584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17579 5693 9858,'-33'2'983,"8"-1"0,25-1 0,36-1 0,-16 1 0,32-2 0,-25 1 0,4 0-492,8 0 1,2 0 491,7 0-492,-6 0 1,0 0 491,-3 1 0,-1 0 0,17 0-903,-13 0-74,12 0-1,-16 0-5,0 0 0,0 0 0,-1 0 12,13 1-18,2 0-5,-19 1 0,-1 0 5,18 0 6,-6 0-50,8 2 27,-19-2 1,15 2 22,-26-2-6,0 0 6,-1 0 6,8 1 44,2-1-5,6 0-39,-10 0-1,-2-2-5,-11 1 6,0-1-1,-3 0 7,-1 0 16,-2 1 0,3-1 5,1 0-22,-1 0 45,-1 0 46,-2 0 189,-1 0 79,4 0-326,-2-1-10,0 0-28,1-3-12,-2 2 6,8-2 0,-7 3 6,8 0-12,-7 0 152,-1 1-474,1-1 0,-3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10:15.499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20875 6439 10518,'25'-2'983,"-2"1"0,-11 1 0,2 0 0,1 0 0,1 0 0,2 0 0,0 0 0,2 0 0,2 0-638,1 0-199,1 1-18,2 0 63,14 2-124,-10 1 6,11 0-12,-12 0-10,0 0 10,2 0-5,-1 0 0,1 0 62,14 1-56,-9-1-6,12 0 5,-13-1 1,2 0 50,19 0-62,-12 0-16,13-1 16,-18 1-5,-1-1 0,0 0 0,-2 1-12,-1-2 1,-2 2-12,-2-2 1,-1 1-7,-2-1-4,-1 1 4,-1 0-4,0 0 10,12 1 0,4 1-5,13 0-6,-13 0-16,-1-1 10,-12-1 1,-1 0 16,15 0-10,-11 0-7,9 0 12,-4 0-11,-10 0-1,7 0 1,-11 0-1,-1 0-5,0 0 0,1 0 0,-3 0 0,2 0 12,-2-1 10,9 1-33,-6-1 0,5 0-6,-6 0 6,-2 0 16,4 0 6,12 0-5,-6 0-12,10 2 18,-10-2-7,0 1 6,13 1-5,-12-2 5,9 2 0,-14-1-11,-1 0 6,0 0 5,-3 0 6,9 0 0,-9-2-6,6 2-5,-10-2 5,-2 0 0,9 1-11,-6-1 6,7 0-6,-6 0 0,1 0 5,10 1-10,-5-1 10,16 2-5,-17 0 0,5 0 6,-12 0-1,-1 0 1,-2-1 0,-2 0-6,-3 1 0,0-1 5,3 2 1,-3-2 5,4 2-5,-6-3 16,5 1-16,-3 0 10,6 0-4,-4-1-1,2 1 6,0-1-17,3 0 0,-1 1 5,7 1-5,-7-1 0,3 0-11,-7 0 22,-4 1 112,1-1-16,1 0-79,-1-1 22,1 0-16,-1 0 650,-2 0-516,3 0-180,0-4 24,-1 2-1,1-3 6,-3 2 5,3-1-22,-2 1-328,0 0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10:17.597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21161 6707 10401,'47'5'983,"-7"-1"0,-31-3 0,1 0 0,15 0 0,-6 0 0,12-1 0,-11 1 0,23-1 0,-14 1 0,17-1-642,-20 1-66,14 1-163,-9-1 14,1 0 0,2 1-3,13 0-73,11-1 12,-17 1-12,-11-2-5,0 1 6,2 0 5,1 1-17,0 0-6,0 0-10,-1 0-12,0 1 34,11 1-28,-1 0-6,0 0 0,-7 0 34,-3-1 0,1 0-29,-1 1 18,-2-2-12,-9 0 6,1 0-5,1-1-1,1 0 1,2 1-1,0 0 17,12 0-16,-10-1 5,9 1-6,-13-1-16,-1 0 16,-1 0-11,0 0 12,-2 0-7,1-1 18,7 2-12,-5-1 40,36 2-51,-29-1-5,23 0-1,-28-1 1,2 1-6,1-1 6,0 0 5,2 1-11,12 0 5,-10 0 1,8 0 28,-4 0-29,-10-1 1,6 0 5,-12-1 0,-1 1-5,1-1-1,-1 1 1,8-1 0,-6 0 5,5 0 0,-8 0-5,15 2-6,-11-2 5,13 1-5,-16 0 6,1-1-1,9 2-5,-6-1 6,7 0 0,-10 1-6,0-2 5,-2 0 1,0 1-6,-2-1 5,-1 1 7,-4-1-1,3 0-6,-5 0 12,2 0 0,2 0-6,-4 0-5,5 0-1,-6-1 12,2 1-17,-1-1 11,0 0 1,6 0 16,-2-1-17,1 1 11,-4 0 242,-2 0-191,0 0-56,2-1-6,1 0 0,-1 0 0,1 0 6,-2 1-11,2 0 5,-1 0-6,1 0 1,0 1 5,2-1 6,-5 0 330,3 1-78,-3 0-146,1 0-33,1 0-12,0-1-11,0 0-11,0 1-5,0-1-6,0 0 22,3 0-45,-3 1-5,1-1 28,-3 1-12,-1 0-21,4 0-7,-2 0 102,0 0-113,-32 2-22,-1-1 11,-21 0-5,11-1 5,6-1 6,-2-1 0,-2 0 11,0-1 5,-18 0-10,13 0 10,-12 1 1,16-1-17,0 2-1,-18-3-8,13 1 1,-2-1 8,-3 0 0,-2 0 11,0 0 0,1 1-6,7-1 1,1 1 10,-20-1-5,-1 0 6,-2 1-12,1-1 9,18 2 0,-1 0 8,-1-1 0,1 1-8,0 0 0,1 0-1,4 0 1,2 0 3,-10 0 5,-16 0-22,15 1 11,-13-1 0,18 1-6,-2-1 12,0 0-17,-21-1 11,13 1 0,17 0 0,0 1 11,-13 0-5,-2-1-1,0 1 6,-2 0-5,0 1-1,14 0 1,-1 0 0,-19 0-6,20 0 0,0 0 17,-11 0 11,-15 1-17,17 0-22,-10-1 16,20 2 1,2-2 11,2 2-6,1-1 0,2 0-5,0 0 27,-11 0-16,10 0 5,-10 0-5,11 1 17,2-1-17,-1 0-1,1 1 52,-7-1-40,9 0 0,-5 1 0,12-2-12,3 1 12,2-1 84,-6 1-72,9-1 4,-5 0 108,7 0-1,-1 0-28,-3 0 6,3 0 16,-2 0 679,1 0-729,1 0-78,-3 0 73,3-1 78,-2 0-51,1 1-27,1-1-96,-3 1-5,3 1-6,-2 1-22,2 1-101,-6 1-5,1-1-51,-3 1-152,5-2 20,1-2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06:27.155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3853 2254 18408,'0'-8'1452,"0"2"-455,0 6 2571,0 0-3148,-15-47-232,11 51 1029,-11-24-1396,15 55 714,0 7-1112,0-8 1017,-2 3-228,-1 2 17,-2 1 169,-1 2-3944,-4 20 4100,1-13-447,-1 12 26,3-22-13,2-5-30,0-6-28,2-5-36,0-6-7,1-5 729,1-4-644,1-3 3422,-1-3-3120,1-1-231,-1-7-310,1-1 163,-2-5-54,2 0 71,0-2-99,0 0 28,1-2-90,1-1 187,3-1 412,0 0-116,3 0-1900,1 0 2043,3 1-158,9-5-250,6 2-2715,3 2 2381,1 4-718,-6 6 450,1 1-931,2 1 718,1-1-824,1 0 1187,-1 0-88,0-1 306,-1 1 339,9-6-217,-9 2 26,5-4 43,-11 1 47,-2-2-387,0-1 376,-2-3 1790,5-12-1220,1-11-157,-6 7-31,-4-2-89,-10 21-169,-3 2-87,-1 0-3,0 3-307,0 1 1030,0 2-1108,-1 2 2906,-1 1-2986,-1 3-68,1 2 500,-1 5 585,1 5-254,-1 4 1501,-1 6-1562,-1 18 64,2-5 44,-1 15-36,2-11-3716,1 2 2710,1 1-2011,0 2 2241,0 2-592,0 1 481,0 1-341,2-13 0,0 0-21,3 17-407,5 13-1896,-1-22-6107,2-6 9135,-2-5 0,-3-15 1,-3-5-1</inkml:trace>
  <inkml:trace contextRef="#ctx0" brushRef="#br0" timeOffset="299">4854 2269 24596,'-5'0'2879,"1"-1"-29,4 1-2507,48-21 408,-20 13-560,6-4 0,1 0 81,5 6-5871,0 1 5929,3-1-190,-13 2 0,3 0-9,0 1 1,0 0-94,-1-1 0,1 1-307,2 1 0,-3 0-160,0 1-1058,4 1 679,-19 2-890,-6 1-948,-5 1-7185,-3 4 9061,-2-3 0,-1 1 1,0-4-1</inkml:trace>
  <inkml:trace contextRef="#ctx0" brushRef="#br0" timeOffset="509">5212 2223 24690,'-3'-2'2136,"0"0"2060,3 2-2696,-50-15-1255,33 25-245,-37-12 0,47 42 0,2-9 0,0 12-172,3-8 240,0 2-971,0 3-333,2 2-622,0 3-1712,0 2 2608,1 1-156,1 2-554,1 0 1630,2-12 1,0-2 0,-2-2-1,4 13 1</inkml:trace>
  <inkml:trace contextRef="#ctx0" brushRef="#br0" timeOffset="1257">5782 2291 20078,'0'-4'2334,"0"1"840,0 3-2829,1-19-236,2 22-141,1-10 57,0 28-20,0 18 86,-2 24-161,0-9-566,-1-21 1,-1-1 466,-2 2-2894,0-3 3077,-2-1-8,-2 5 66,-1-4 4,-2 2 81,2-12-19,3-11 815,2-6-863,2-6 3346,0-1-3396,0-5-8,1-5-14,2-2 3,0-4 37,6-15-43,4-12 7,2-3-1344,2-6 1344,-3 13 0,2-3-16,-5 13 0,1 0 10,5-14-10,5-10 22,-9 25 164,-1 6 11,-2 5-79,0 5 101,-2 4-13,1 3 49,5 2 11,-2 3-37,6 1-178,-3 5-39,2 1 1310,1 3-1372,0 4 75,9 8 78,2 21-277,-5-5 59,-11-4 1,-3 0-420,-4 4 433,-1 11-3254,-4-13 3302,-2-2-2149,-1-1 1986,-1-1 80,-2-3 236,0-3 150,-1-3-174,0-2 2213,-2 0-2221,3-6 3311,-2-1-3284,5-7 13,0-2 309,2 0-342,0-7-96,1-1 13,2-6-3,3-3 18,9-15-3,1 4 13,8-12 27,11-5-594,7-1 644,-15 18 0,1 1 47,14-11-8,-5 8-3185,-14 14 3164,0 2-5,-1 1-70,0 4-166,0 0 346,-1 4-61,-1 1 302,-1 1-52,-2 4 316,-1 1-493,-1 3 3246,-1 4-3283,-2 1-351,0 4-134,-2 2-379,-1 3 29,-1 1 110,-2 2 96,-2 1-106,-1 29 208,-3-19-1160,-1 23 1111,-4-26-100,-1-1-192,-2-1-552,1-1-2939,3-2 4190,0-1 0,3-12 1,1-2-1</inkml:trace>
  <inkml:trace contextRef="#ctx0" brushRef="#br0" timeOffset="1597">7073 2251 28633,'26'-23'209,"-1"0"0,16-8 524,-37 65-1518,-3-4 363,0 16 155,-4-10-3590,-2 4 3781,-4 1-124,-2 1 124,2-10 0,-1 0-188,-4 15 495,-3 13-96,7-22-586,4-4 520,3-4 2047,1-4-2205,2-4 1064,3-4-1132,2-5 199,3-3-68,9-2 1091,-3-4-978,10-2 111,-4-3 57,6-2 14,3-3 47,7-1 23,5 0-681,6-1 287,6 1-263,5 0-818,-12 2 0,2 0 1138,-7 0 1,-2 0 0,-2 1 0,-4 1 0,5-2 0</inkml:trace>
  <inkml:trace contextRef="#ctx0" brushRef="#br0" timeOffset="2486">13336 2320 18789,'-5'-43'683,"1"0"0,0 4 0,-1 8-262,-2 22 495,0 3-664,-2 2 415,-6 6-421,1 5-3182,-8 6 3172,2 6-32,-4 3-411,-20 21 352,7-7-75,11-11 0,0 1 23,-14 14-36,0 1 267,1 2-2045,3 1 2034,4-2-35,6 0-875,6-2 802,9-2 1316,5-1-1407,10-2-391,5-2-53,9-1-186,22 9 103,-2-13 208,-11-10 1,2-2-422,19 2 221,4-2-60,5-4-94,2-2-229,3-5-94,1-2 104,-30-2 0,0-1-790,0-2 1,1 0 1729,6-2 1,-3 0-1,4-1 1,-2-2-1</inkml:trace>
  <inkml:trace contextRef="#ctx0" brushRef="#br0" timeOffset="2880">14689 2248 26278,'-43'-18'59,"-1"0"1,-3 1 0,6 6-3635,11 10 4174,-10 4 749,14 1-837,2 2 818,1 4-972,0 0-13,0 2 761,1 2-600,0 2-303,2 1-142,1 1-170,3 1-32,1 0-47,-1 17-327,8-14-16,-1 13-41,11-18-269,4 0-66,3-1 32,5 0 229,3-1 153,4 0 245,4 0 3219,3 0-2907,18 5-2101,-9-5 2272,-4-2 1,-1 0-72,6 3 152,11 4 68,-21-4 41,4 5-191,-13-4-201,-1 5-278,-14-7-134,-6 1 540,-7 0 449,-6-1 3401,-7 1-3113,-5-2 242,-20 4-2713,9-5 3085,-13 3-1048,16-6-463,0-2 0,1-2 0,0 0 0,3-2 0,2-2 0,4-1 0,3-1 0,4-2-1598,6-1-3830,5-5 5021,4-2 1,2 4-1,1-1 1</inkml:trace>
  <inkml:trace contextRef="#ctx0" brushRef="#br0" timeOffset="3289">15508 2235 30096,'1'-3'881,"0"1"-3480,-1 2 3993,-44-38-2189,20 30 1452,-6-11 0,-1 3-724,2 20 881,1 2 597,2 2-1093,4 2-318,5 1 0,3 1 0,4 2 0,3-1 0,3 1 0,3 1 0,1 1 0,3 1 0,2 1-565,5 2-1051,2 0 531,3 1 374,1 0 289,2 3 223,4 0 208,1 2-3156,3 0 3640,4 1 22,3 0-64,0 0-95,1 0-18,-3-1-66,6 9-141,-12-9-109,1 6-171,-15-12-316,-5-1-134,-4-2 213,-4-2 359,-4 0 351,-6-2 517,-5-1 369,-6 0 279,-4-3 361,-4-1-2294,-5-2 1915,-1-2-1428,-2-2-43,0 0-1028,1-2 271,1-2-225,1-1-2070,4-3 2862,-1-3 1,17 3-1,1 1 1</inkml:trace>
  <inkml:trace contextRef="#ctx0" brushRef="#br0" timeOffset="4145">20281 2167 21394,'-4'0'4463,"0"0"1916,4 0-5851,46-26-2885,-14 17 2658,3-7 0,3 2 105,11 6 593,4 1-823,-12 3 1,1 0-332,-9 1 0,0 1 147,10-1 0,0 0-85,15 0-550,-21 2 0,-1 1 436,14-2-291,6 3-399,-31 1-141,-8 1-3780,-8 2-1337,-6 0 5801,-2 0 0,-1-2 0,0-1 1</inkml:trace>
  <inkml:trace contextRef="#ctx0" brushRef="#br0" timeOffset="4420">20633 2167 32767,'-9'-4'0,"2"7"0,13 23 0,1 5 0,0 3-95,0 6-902,0 2 670,-3-10 0,1 1-1491,-1 17 1318,-1 4 0,-1 2-2182,-1 0 2844,-1-13 1,0 0 76,0 10-4,0-16-20,0 6-7,-4-21 108,-1-3 58,-7-5 502,-1-4 158,-5-2 574,-3-4-652,-3-2-96,-2-3-5233,-12-9 4549,7-2 0,5 1 0,13 3 0</inkml:trace>
  <inkml:trace contextRef="#ctx0" brushRef="#br0" timeOffset="4993">21352 2523 24112,'14'-43'129,"1"0"1,-2 5 0,-4 5 114,-10 13 346,-2 6-705,-4-2 17,-3 8 444,-3 2-209,-3 3-129,-4 1 178,-2 2 183,-3 3-149,0 3 445,0 4-353,-9 11-192,10-4-88,-6 9-92,12-3-37,1 0-53,3 2 64,2 1-24,3-1-35,3 0 18,3-2 1,2-1-18,5-2 23,4-1-31,17 5-3306,-3-9 3419,11 2-344,17-9 447,-18-9 74,18-2 46,-27-9 71,0-1 1,-4-3-96,-1-2-47,-3-2-25,-2-2-272,-2-2 157,-2 0-25,-2-2-38,0 1 43,-3 0-11,0 3 124,-1-5-83,-2 9 42,0-1 6,-1 9 8,0 4 3056,0 2-3100,0 1 590,0 3-611,-2 3 395,1 2-325,-1 6-23,1 1-22,1 4-3,0 3-13,0 2 6,0 4-20,1 0-100,1 3-22,3-1-70,2 2-33,1-2-88,3 1-64,2-1-85,3 0-109,3-3-185,2-2-474,2-4-4486,11-1 5761,-7-7 1,-4-2 0,-12-7 0</inkml:trace>
  <inkml:trace contextRef="#ctx0" brushRef="#br0" timeOffset="5289">21790 2528 23219,'-6'-41'429,"1"-1"0,-1 4 1,0 8-166,-1 20 52,0 3-29,1 2-49,1 2-80,2 0-60,2 2-80,0 1 52,0 6-23,1 0-13,0 8-37,2 0-19,2 3-22,4 2 12,2 1-19,3 1-15,1 1 38,3 0-21,1-1 36,3-1-3,1-2 12,2-2 16,8 0-21,-8-6 23,4 0-12,-13-8-9,-2-2 21,-2-3-10,-1-2 16,0-3-12,-1-2-1,0-1 10,0-2-3387,2-11 3373,-2 4-10,2-9-3,-2 9-6,0 0-23,1 1-49,0 3-90,2 2-190,2 2-1399,9 0-409,-1 4-2587,8 2 4763,-1 4 0,-14 1 0,1 1 0</inkml:trace>
  <inkml:trace contextRef="#ctx0" brushRef="#br0" timeOffset="5703">22809 2393 16656,'0'-7'4055,"0"1"-3087,0 6 1592,0 0-6531,-59-42 4195,36 30-70,-17-11 0,1 3 817,17 18-745,-17 2-89,15 4-14,-7 3-11,-12 13-89,17-4 5,-14 10-17,24-10 3398,0 2-3467,4-1-23,2 0-2,2 0 83,4 1 0,1-2-6,3 1 25,5-2-5,2 0 66,7-2 119,4-2 61,17 1 93,-4-6 52,11 0-3377,-12-6 3427,-2-2 12,-2-3-1,-1-4-102,-3-2-462,-2-3-77,-2-2-106,-1-1 79,4-12-138,-6 6-28,2-7-15,-8 10 21,-1 1 3760,-2 2-3330,-2 4 55,-2 1-16,-1 4 82,-1 2-105,0 2-39,0 0-17,0 3-28,0 0 0,-3 6 0,0 2-39,-1 5-56,1 3-68,1 2-1231,3 28 352,1-14-616,3 20-2626,4-20-5009,-2-4 8445,1-3 0,-4-12 0,-1-5 0</inkml:trace>
  <inkml:trace contextRef="#ctx0" brushRef="#br0" timeOffset="6313">23460 2120 28332,'-42'-36'-329,"-1"1"0,0 2 1,6 16 283,7 34 505,6 1-273,7 8-306,15-7-210,4 10 327,11 9-622,1 0 467,12 2-119,-2-12-181,5 2 92,3-1 216,3 1 141,-9-10 0,1 0 209,13 10-718,-14-10 1,-1-2 808,7 6-79,-5-2-105,-4-4-33,-8-1-105,-6-4-100,-5-2-142,-9-3 401,-6-1 222,-22 1 114,1-4-180,-16 1 144,-15-3 18,11-2-350,17-1 1,1-1 514,-16-2-451,1-3-321,-12-4-187,17 3-42,-5-3-5741,13-4-3054,19 7 9104,-3-6 0,19 11 1,0 1-1</inkml:trace>
  <inkml:trace contextRef="#ctx0" brushRef="#br0" timeOffset="7145">23644 2443 21247,'-6'7'1615,"2"-2"-1149,4-5 1510,0 0-1844,6 59-1091,4-39 954,-2 14 1,3-3 2,12-19-45,4 0 13,4-2 212,2-2-191,18 1-50,-12-5 101,11 0 6,-5-7-22,-14-1 8,5-6 6,-16-1 5,-4-2 5,-3-2-18,-3-3-13,-3-1 11,-4-3 695,-1-1-703,-4-2 16,-3 0 0,-4 0 1,-2 1 67,-8-8-31,4 10 23,-5-5 6,6 13 251,-5-4-101,7 8 171,-2-2-16,7 7 39,3 2-16,1 1-75,2 1-107,1-1-273,6 2 606,2 0-192,8 2-39,2-1-57,5 2 1,5 0 16,3 0 112,21 1-244,-11-2-200,15 0 354,-19-2 80,-1 0-53,7-2-357,-5-4 0,-3-1 0,-10-3 0,-14 3 0,-2 0 0,-4 0 0,-1 2 0,-2 0 0,0 0 0,-2 1-855,0 0-19,0 0 116,0 1 208,-1-1-24,0 2 261,-1-1 63,0 1 408,1 1 79,0 0 215,-1 1 298,0 1 98,0 2-386,-2 7-281,0 2-1,-1 6-346,1-1 29,1 25-293,1-13-325,2 17-160,3-20 321,9 12 144,1-10-935,6 8 1004,0-12 20,2-3-96,1-2 53,1-3 61,1-2-230,-1-4-535,2-4-634,1-2-518,1-2-109,0-2-868,7-8 3149,-9 0 652,2-8 285,-13 0 575,-4-4-102,-3-2 196,-2-4-16,-1 0-224,-1-1-470,-1 2-136,1 1-244,-3 2-46,2 2 25,-2 2-47,0 2-21,0 1-10,-1 2-75,0 1 865,-1 0-1083,0 4-11,0 1-91,1 5 202,1 2-241,-2 2 517,1 3-203,-2 4 47,0 3 0,0 3-63,0 3 6,0 14-262,2-6 145,-1 11-563,4-10 85,2 1-152,3-1-114,3-1-114,2-1-363,-1-3-1147,1-1 2296,1-1 0,-7-11 0,0 0 1</inkml:trace>
  <inkml:trace contextRef="#ctx0" brushRef="#br0" timeOffset="7352">24932 2050 32767,'3'-26'-8694,"3"9"-456,7 35 8958,-1-1 0,-5-9 1,-4-2-1</inkml:trace>
  <inkml:trace contextRef="#ctx0" brushRef="#br0" timeOffset="7871">25221 2319 29115,'-18'30'-1342,"0"0"0,-10 26-1208,28-22 1544,1 3 388,2 2-195,6 20 443,0-13 801,2 11-1567,-3-21 1531,1 6-760,-4-14 270,0 4 47,-4-17 85,-1-4 62,-2-3 173,-1-4 2305,-1-2-1778,-3-1 3157,0-4-3302,-5-7-264,2-2-147,-3-7-103,5 0-2686,-1-3 2215,0-5-407,1-21-29,3 6 271,0-19-468,6 11 848,3-3 62,2-3 125,3 0 24,-1 0-1020,-2 18 1,0 1 1126,3-19-108,-3 22 1,0 1 2070,2-6-2052,0 4 8,2 4-17,2 6 298,2 2 53,2 5 402,3 3 182,1 4 104,2 2 132,2 3 115,1 3-1618,23 4 1203,-17 6-282,16 3-549,-24 6-144,0 2 0,-1 5 0,0 5-897,-1 3-305,-2 3 63,-1 2 81,-3 15-117,-7-14 314,-5 10 177,-11-21 543,-7-4 418,-8-3 405,-6-3 276,-3-4 210,-4-2 282,-2-3 1172,0-3-2622,2-2 0,1-1 0,3-5 0,2-1 0,5-5 0,3-2 0,5-2-1439,7-1-1690,5-3-3204,7 0 5554,9-3 0,-5 11 0,3 0 1</inkml:trace>
  <inkml:trace contextRef="#ctx0" brushRef="#br0" timeOffset="8288">25894 2422 32767,'5'-14'0,"3"-2"0,4-7 0,2-2 0,-1-4 0,0-2 0,8-24-48,-6 11-434,-1 3 0,0 0 446,2-10-455,-6 18 1,0 0 373,-2 1 0,-1 1-162,3-15 149,-2-11-27,-6 24-67,-1 5 187,-4 4-341,1 4 7,-2 4 272,0 1 13,1 6-126,0 0 819,2 6-400,0 2 104,0 0 925,0 3 367,-4 7-4765,1 3 3967,-3 9 509,2 3-965,0 7-2504,-1 5 2160,2 5-2061,1 4 808,2 2 724,1-12 1,3 3 23,2 3 1,1-1 137,0 1 1,1 1 78,6 8 1,1-2-19,4 6 130,-6-20 1,0-1-117,3 5-92,-1-4-44,-1-5-147,-2-7-644,0-3-71,0-6 1450,3-3 1,-7-5 0,1-2 0</inkml:trace>
  <inkml:trace contextRef="#ctx0" brushRef="#br0" timeOffset="8537">25974 2102 31085,'-3'-2'1682,"1"0"-1682,2 2 0,60-38 0,-32 28 0,17-11 0,2 1 0,-3 16 0,0 0 0,-8 0 0,-17 1 0,-3 0 0,1-2 0,-8 2 0,1-1 0,-7 3 0,-2 0 0,-6 1 0,-4 1 0,-10 2 0,9 0 0,-2 0 0</inkml:trace>
  <inkml:trace contextRef="#ctx0" brushRef="#br0" timeOffset="82696">16185 7291 15395,'-15'33'1720,"26"-2"-1171,28-24-295,-8-2 1,3-1-682,4-2 1,2 0 619,11-1 1,1 0-1844,-4 0 0,1-1 1714,6 1 1,1-1-15,-10 0 0,1 0 51,4 0 0,2 0-62,4 0 0,2 0-380,-18 0 0,0 0 0,5 0 390,2 0 0,4 0 0,3 0 0,3 0-7,-6 0 0,3 1 0,2-1 0,2 0 0,-2 0 0,-2 0-280,3 0 1,-1 0-1,-1 1 1,1-1-1,1 0 251,-1 0 0,1 0 0,2 0 0,-1 0 0,0 0 0,-2 0 26,4 0 0,0 0 1,-2 0-1,-1 0 0,-1-1-7,2 1 0,-1 0 1,-1-1-1,4 1-2,-3-1 0,2 1 1,2-1-1,2 1 0,2-1-78,-6 0 1,3 1 0,2-1 0,0 0 0,0 0 0,-3 1 0,-4-1 69,2 0 0,-4 1 1,-1 0-1,1-1 1,4 0-61,-7 1 0,3-1 0,3 1 0,2-1 0,-1 0 0,-2 1 0,-3-1 0,-4 1 56,17-1 0,-7 1 1,-1-1-1,0 1 1,3 0 1,1-1 0,-1 1 0,0 0-9,-11 0 0,-1-1 0,0 1 0,0 0 1,1 0-5,-1 0 1,-1 0 0,0 0 0,2 0 0,3 0 5,4 0 0,3 0 0,3 0 0,0 0 0,-2 1 0,-2-1-9,-1 0 1,-3 0-1,-1 0 1,1 1 0,2-1-5,2 0 1,3 1 0,1-1 0,0 1 0,-3-1 0,-2 1-2,-5-1 0,-3 1 0,-1 0 0,0-1 0,0 1-3,1 0 1,0 0-1,0 0 1,-1 0 0,1 0-6,-1 0 0,-1 0 0,0 0 0,2 0 0,2 0-25,3 1 0,4-1 1,1 1-1,0 0 1,-1 0-1,-3 0-13,-2 0 0,-2-1 0,-1 1 0,0 0 0,3 0-25,0 0 0,2 0 0,2 0 0,-1 1 1,-2-1-1,-3 0-44,5 1 1,-3-1-1,-2 0 1,0 1-437,-1-1 0,0 1 0,0 0 0,0-1 552,3 1 0,2-1 0,-3 1 0,-5-1 0,10 1 0,-6 0 0,-2-1 0,0 1 0</inkml:trace>
  <inkml:trace contextRef="#ctx0" brushRef="#br0" timeOffset="83949">16060 7460 11834,'10'-1'2776,"-2"0"-1752,-8 1 2837,0 0-3663,1-15 7,-1 11 32,1-10 375,-1 16-466,0 8 13,0-2 202,-1 10-209,0-6-28,-3 4-37,2-3-10,-2 2-21,2 1-17,-1 1-11,1 2-5,1 0-12,0 3 0,1 0 23,0 2-29,0 1 6,1 0 1,1 1 33,3 17-6,-1-7-5,-1 12-281,-1-11 303,-2 1-5,0 1 16,0 2-11,-1 1-2031,-1 2 2053,-2 3 0,-1 1 12,0 4-6,-1 2 0,0 2 17,0 3-23,-1 1-22,0 2 11,1 1-36,3-31 0,0 1 0,0-1 0,1 1 22,0 14 0,1 3-656,-1 2 1,2 0 622,-1 1 0,0 0-1,1-2 1,0-3-4,0-13 1,0 0-3,1 1 0,-1 0-6,0 1 1,1-1-1027,0 2 0,0 0 1037,-1-1 1,1 1 25,0 17 0,1 0-298,-2-13 0,0-1 270,1 13 0,0 0-1,-1-17 1,0-1 49,0 1 0,0 0-47,-1-1 1,1 1 2,-1 0 1,1 1 2,-1-1 0,0 1-6,-1-1 1,1 1-3,0 0 0,-1-1-6,1 1 0,0 0 0,0-1 1,0 2 13,1 15 0,0 0-14,-1-13 0,1 0-5,0 14 0,0-2 2,0-16 0,-1 0 32,1 8 1,-1 6 0,0-2-23,-1-7 1,1-1 0,-1 4-1,-1 16 1,0 5 0,-1-5-5,0 1 0,-1-4 0,0-1 0,0-3 0,1-14 0,0-3 0,0 1 0,-1 2 11,-1 17 0,0 1-17,1-13 1,0-1-1,-1 14 1,0 0-1,2-17 1,0-2 68,1 1 1,-1 0-62,0-1 1,1 0 0,0 0 0,0-1-3,0-1 0,0 1-355,-1 15 1,1 0 356,0-12 1,1 0 0,-1 12 0,0 0 107,1-16 0,1-1-113,-1 0 1,0 1 10,-1 15 1,0-1-15,1-13 0,-1 0 17,0 24 1,-1-1-15,2-26 0,-1-3 0,1 11 1,-1-1-12,1 12-12,0-1-10,2-4-17,0-2-157,9 12-67,-1-17-225,10 8 1400,-1-24-912,20 2 0,-22-15 0,11 0 0</inkml:trace>
  <inkml:trace contextRef="#ctx0" brushRef="#br0" timeOffset="85441">25085 7581 8270,'0'-3'5815,"0"0"184,0 3-5691,-2-21-40,0 15 141,-2-17-258,2 21 202,1 2-319,0 3 27,1 5-27,-1 2-17,0 2 22,0-1-17,0 1 17,-1 8-22,-1 4-6,2 1-3386,-1 0 3386,1-7 1,-1 12-12,0-7 16,0 10-193,0-7 199,-1 1 12,-1 2-6,0 0-6,0 1 1,-1 1-12,2 1 0,-1 0 17,2 3 6,-2 18-17,2-10 1943,-2 14-1915,2-14-6,-2 0 11,2 3-22,-2-1 6,0 3-1,0 0 12,0 2-6,0-13 1,0 0 4,-1 21-27,1-21 0,0 0 28,-1 14-23,0-1-5,-1 0 17,1 0-6,0 0 0,1 1-6,-1 0-5,0 0 11,0 1-342,1-14 0,-1 1 333,0 3 1,0 1 2,-2 12 1,0-1-15,1-10 1,0-2-4,0-1 1,0-4 11,-3 16-6,1-1-6,-2 1 12,1-1-22,-1 1-18,1 0 12,-1 2-680,0-1 691,1 1 17,0 0-17,3-14 0,0 0 2,1-9 1,0 0 2,-1 9 1,1 0 6,-3 17 16,-1-1-6,1 0-5,-1-1 22,1-3 0,-1 2-22,4-20 0,-1 1 11,-2 16 0,-1 9 0,0-8-9,4-15 1,-1-1-1,-4 22 1,1-2 31,-2 4-7,0 0-4,-1-3-4,3-17 0,0 0 4,-5 21-856,5-22 1,0-1 832,-3 17 5,1-2-16,1 1 22,-1-1 5,4-15 1,0 0-6,-3 22 245,4-22 0,-1 0-251,-1 15-411,0 0 422,1-2 1,0 0 0,-1-2 10,1 0 188,0-1-187,0 0-6,1-1-5,0 0-6,1 0 5,1-14 1,0-1 612,-2 19-629,2-18 0,0-2 11,-2 14-181,1-2 181,-1-1 0,2 0 0,-1-2 0,2-1-11,0-2 11,1-3-1410,0 0 1399,0-3 138,0 0-138,0-1 887,0 0-887,-1-1 161,1 1-167,-2-2 0,1 2 6,-2-2-6,1 0 347,-1-1-353,1-1 1,-2 0 5,2-1 11,0 0-10,0-1 402,0-1-430,2-2-1,0-2-39,1-2-51,0-3-245,1-2-68,0-2-470,0-2-1681,0-2-6587,0-2 9158,0-2 0,0-2 0,0-1 0</inkml:trace>
  <inkml:trace contextRef="#ctx0" brushRef="#br0" timeOffset="86982">16106 13634 12331,'42'6'168,"0"1"1,-3-1 0,-4-1 34,-9-1 23,3-1-176,1 1 98,0-1 132,4 0 129,1 0-65,4 0 37,4 0-106,4-1-94,5-1-978,4 1 1047,-10-2 1,1 0-1707,-9 0 1,0 1 1566,14-1 1,1 0-9,-12 0 0,-2 0 142,2 0 0,2 0-155,-1 0 0,4 0 1,-2 0-66,8 0 0,1 0-239,-7 0 0,3 0 1,-3 0 226,6 1 1,-2 0-348,2-1 1,0 0 345,2 1 0,0-1-6,0 1 1,1-1 8,2 0 0,0 0 80,0 1 0,1 0 3,1-1 0,1 0-9,0 1 1,0 0 2,0-1 1,1 1-9,0 0 0,1-1-6,-1 1 1,1 0-4,1-1 1,-1 1-17,1 0 0,0-1-9,1 1 1,-1 0-25,-22-1 0,1 0 0,2 1 19,15 0 0,4-1 0,-4 1-25,-11 0 1,-3 0-1,2 0-2,13-1 1,2 1 0,-4 0-43,5 0 0,-2 0 43,-2 0 1,3 0 4,-6 0 1,3-1-1,-3 1-75,-12 0 1,-2 0 0,1 0 63,12 0 0,3-1 0,-5 1 9,5 0 1,-3 0-4,1 0 1,-1 0 8,0 1 0,0 0-17,-1 0 0,0 0-3,-1 0 1,-1 0 2,1 1 0,-2-1-3,0 1 1,0-1 5,-1 1 0,0-1-3,-1 0 1,1 1-5,-6 0 1,3 0-1,1 0 4,-1 0 0,0 1 1,1-1-7,-1 1 1,0-1-1,-1 1 3,16 1 1,-2 0 16,-2-2 1,-2 1-305,-13-2 1,-1 0 300,13 1 1,-1-2 7,-17 0 1,-2 0 582,0-1 1,0 0-575,-1 0 1,0 0 4,-1 0 1,0 0 34,30 0-6,-1-1-29,-2-1-8,-6-1 1,1 0-23,-21 2 0,0-1-3,19 0 1,-2-1 10,1 0 0,-3 1 6,-3 1-28,-1 0 23,0 0 643,-2 1-649,19 0-6,-16 0 874,12 1-874,-20 0 17,16 2-22,-15-2 5,12 1 0,-20-2 12,11 0-12,-13 0-5,7 0 10,-14 0-10,-1 0 2881,-2 0-2875,0 0-1,-1 0-6,-2 0 938,3 0-921,-2 2 6,0 1-22,-6 0 5,-4 0 383,-3-1-366,-1 0 105,1 1-60,0-2 135,3 3-62,-1-3 5,2 1 0,-1-1-5,0-1-18,2 0-16,0-1-11,1 0 90,7-2-107,-5 0 5,5 1 1,-7-1-1,2 1 7,-4 0 77,4-2-106,-3 3 1,3-3-29,-4 2 6,3-1-17,0 0 0,1 0 0,1-1 0,2 1-3392,0-1 3380,3 0-987,-2 1 993,2-1 6,6 1-5,-2 1 22,6 0-23,-14 1 51,-2 1 28,-11 0 2107,1 0-4208,0 0 2000,2 0 0,-1 0 0,0 0 0</inkml:trace>
  <inkml:trace contextRef="#ctx0" brushRef="#br0" timeOffset="90719">17271 5631 13793,'38'-42'735,"0"0"1,-3 2 0,-7 11-304,-20 24-24,-2 3 752,-2 0-791,-2 2-33,-2 3-21,-2 0-7,-2 5-34,-2 1-39,-4 4-22,-2 2-23,-2 4-33,-2 1-6,-2 4-5,-2 2 106,-11 19-475,13-19 1,-2 2 283,1 0 1,-1 1-1,0 0 1,-1 0 30,-2 5 1,-1-2-46,5-6 1,0 0 2,-7 9 1,0 0 49,-1 2 1,1-1-48,6-8 1,-1 0-467,-12 19 1,-1 0 471,14-19 0,1-2-6,-6 8 0,0 0 62,0 0 0,2-1-799,-12 19 734,12-18 1,1-1 49,-7 12-21,1-1 5,1-1 11,2-2-1804,0-1 1838,1-2 16,1-2-1455,2-1 1427,1-3-1461,0 0 1467,3-1 340,-7 12-368,6-11 612,-4 8-651,8-15 1918,1 0-1924,0-2 12,0-1 2936,-6 7-2948,4-8 6,-6 7 161,0-4-122,-1 0 1450,-4 4-1471,3-6-52,8-7-5,3-3 0,6-4 11,0-1 5,2 1 40,-2 1 0,-6 6-23,2-2 12,-13 12-3409,8-9 3386,-13 12-11,11-13-17,-5 5 0,9-8 6,2-3-6,1-2 1,3-2 4,3-1-4,0-2-18,3-2-179,4-9 3252,4-2-3874,7-10-2352,7-3-6407,3-1 9186,1 2 0,-12 10 0,-4 5 0</inkml:trace>
  <inkml:trace contextRef="#ctx0" brushRef="#br0" timeOffset="92912">17446 5439 20509,'-19'1'517,"4"1"-301,15-2-679,0 1 234,3-1 1046,9 1-527,0 0-39,7-1-332,-2 0-349,14 0-190,-5-1 485,26 0-96,-19 0-190,13 1-88,-13 0 0,1 0-2525,2 0 3140,-1 0-1395,1 0 1402,2 0-34,1 0 5,3 1-1981,0 1 2024,2-1 46,4 2-1366,3-2 1333,4 1 459,5-1-508,3 1-44,-30-2 1,1 1-76,1 0 0,1-1 4,1 1 1,1 0-4,1-1 0,0 1-1,1-1 0,1 1 9,1-1 0,1 1 0,0 0 1,1 0-287,1 0 1,0 0 287,0 0 1,1 0 66,-1 1 0,1-1 302,0 1 1,0-1-294,0 1 0,-1 0-1,0-1 1,-1 1 11,0 0 0,0 0 3,0-1 0,0 1 2,-1 0 1,0 0-12,1 0 1,0 0-9,0 0 0,0 0-6,0 0 1,-1 0-7,2 0 1,-1-1-9,0 1 1,0 0-6,-1-1 0,2 0-3,-2 0 0,3 0 0,-2 0-6,7 0 0,0 0-9,-6-1 0,3 1 1,-4-1 102,5 1 1,1-1-25,-2 1 0,3-1 1,-2 0 17,8 0 1,3 0-53,-13 0 0,6 0 0,0 0 1,-5 0 54,13 0 1,-2 0-29,-9 0 0,3 0 0,-1 0-198,0 0 0,0 0 0,-2 0 238,8 0 0,-1 0-38,-8 0 0,2 0 0,-3 0-56,2 0 1,-2 0-368,-1 0 1,0 0 363,-1 0 1,0 0 238,-1 0 0,-1 1-240,-1-1 0,2 1-39,15-1 0,3 1-10,-21 0 1,2 0-1,-1-1-16,-1 1 0,1-1 0,-1 1-22,19 0 0,-5 0-6,-15 0 0,-1-1 3,1 0 1,0 1-1,0-1 1,1 1 2,0-1 1,0 1 64,1-1 1,0 0 0,1 1 0,0 0-1,0-1 1,0 1-9,0-1 1,1 1 13,16 0 0,0 0-6,-15 0 1,0 1 1,13 0 1,-1 0-1,-18 0 1,-3-1 2,0 1 0,-1 0 3,-1 0 0,0 0 5,-2 0 0,0 0 1,29 3 6,-4-1-5,-4 1 1123,-5-1-1181,-2 2 5,-5-2 2,-2 0 1788,-1 0-1751,-4-1 1,1 1-71,11 0 37,-10-2 0,-1 1-19,6-1 1305,2 0-1214,1-1-37,-11 1 1,1 0 590,17 0-594,-8 0 1,1 0-236,5 1 241,13 0-5,-23-1 0,-3 1-1,-2-2 1,-4 2-6,-2-2 5,-3 1 1,-2 0 5,-2-1-22,-1 0 1537,4 0-1532,-8-1 29,3 1 991,-10-1-1014,-2 0 659,-1 0-665,4 0 6,-2 0-5,4 0-6,-2 0-1,1 2 7,2 0-1,0 0-11,0 1 12,0 0 5,0-1-6,-2 1 6,0 0 6,-1 1-12,0-2 40,9 1-34,-6-1 0,6-1 0,2 0 5,-8-1-10,8 0 10,-7 0 7,-4 0-12,2 0 5,-6-1-16,16-2 11,-9 1-11,14-3 11,-11 3-11,4-1-17,13-2 5,-5 2-3380,9-2 3397,-9 2-27,22-1 27,-9 0 12,7 1-1,-19 1-5,-12 2-5,-2-1 3402,-2 1-3402,-1-1 5,-5 1 17,0 0-17,-5 0-23,-1 0 23,-1 0 0,2 0 0,0 0 0,1 0 0,1 0 0,0 0 0,4 0 0,0 0-11,0 1 11,1 0-11,-5 1 0,1 0-1,-3-2-4,-1 2 16,0-2 0,-1 1-17,0 0 0,-1 0 23,2 0-1,0 0-5,0 0 6,1-1-1,0 1-5,3-1 12,2 0-12,-1 0 0,0 0 5,-4 0 23,-1 0 11,-1 0-33,-1 2 0,1-1 16,-2 1 6,1 0 17,-4 3-23,1 0 1,-3 2 44,-6 10-45,3-5 6,-6 9-5,4-7 27,-9 12-16,3-5 5,-8 10-17,6-7 6,-4 4-11,0 2 0,-1 1-17,-7 12-306,7-10 1,-1 2 305,5-5 0,2-1-1531,-9 17 1533,9-16 1,1 0 3,-4 11-153,-9 13 186,8-13-943,-6 10 960,8-16-1898,-13 15 1965,7-12-34,-10 12 570,9-17-536,-15 14-1775,8-13 1725,-12 10 8,16-17 1,-1-1 403,-6 6-460,7-7 0,2 0 2111,2-1-2063,-5 9-40,7-8 119,-2 6-130,10-11 3163,2 0-3095,-7 9-34,6-8 0,-6 7 187,5-9-103,-12 7-56,7-7-17,-9 6-16,10-9 61,-12 6-62,9-5 40,-14 10-47,17-12-15,-5 4 19,10-8-19,-4 5-11,6-5-11,-3 4-6,7-6 0,1-1-62,-3 6 366,4-5-674,-3 5-778,6-7-5165,-1-2-3299,2 1 9612,-1-4 0,3 0 0,0-1 0</inkml:trace>
  <inkml:trace contextRef="#ctx0" brushRef="#br0" timeOffset="96002">26382 5797 8198,'-1'-8'4066,"0"0"-2968,1 8 5069,0 0-5691,-1-27-89,0 19-52,-1-22 147,2 28-303,0 0 174,0 1-336,0 6-12,0-1 7,0 8 16,0-1-6,0 1 6,0 0-11,0-2 5,0 0 29,0 6-29,0-3 6,0 4 0,0 2 0,0-5-6,0 6 6,-1-6 29,0 1-29,-1 0 23,-2 9 21,-1 4-32,0 1 100,-2 26-84,3-23-600,1 21 578,2-22 16,1 0-377,0-1 366,0 2 11,0 13-5,0-9 45,0 27-51,0-24-17,-1 13 25,-2-17 1,0-1-3,-1 12-268,0-10 1,-1-1 267,1 3 5,-3 1 1,1-1-1,-1 0-11,1 1-5,1 0-1,0 0 12,3 15-22,0-12-7,1 10 12,1-2-16,0-11 4,1 11-2538,-1-15 2533,0 2 6,0-1 167,0 2-145,0 16-28,-1-12-820,-1 13 809,-1-16 11,-1 1 314,0 1-308,-1 0 0,1 1 2696,0 2-2690,0-1-717,1 1 711,0-1-17,1-1 0,0 0 17,0 0-1832,0 1 1831,1 1-124,-1-1 130,1 2 1,-2-1 162,0 3-157,0-2-332,-1 1 304,1 0 5,-1-1 2509,0 1-2503,0 0 6,1-1-6,0 1 12,-1 16 2,3-29 0,0-1-214,0 0 1,0 0 205,1 25-684,0-18 678,0-1 59,1 6 0,1 2-42,0 5-12,1 3 1,-1-1-11,-1-10-1576,1 13 1593,-2-17-1,0 1 265,0 0-259,-1 2 0,-2-1 0,-1-1 185,-2-1-180,0-2 12,-3 17-23,1-13-2,2-6 0,1 1-15,-2 23 126,0 0-131,3-5 11,2-16-5,0-1 5,0 1 6,1-1 5,-1 0 34,-1 18-39,-1-14 0,-1 14-1,0-17 18,0 1-17,-1-2 16,-3 17-55,1-14 44,-2 13-10,3-17-1,-1 1 0,1 0 0,0-1 6,-2 17 5,1 2-16,0 0 11,2-5 3059,3-16-3059,-2 15-11,2-13-440,-2 12 440,2-16 16,-2 15-22,0-13 11,-2 23-5,1-24 5,-1 8 6,-3 1-6,4-10 317,-5 10-328,3-12 6,0 1-422,0 0 410,0 2-5,1-1 0,0 0-6,1 0 22,0 0-5,2 0 6,1-1-390,-1 1 384,2 0-92,0-1 104,2 14-7,-1-10-399,1 9 394,0-12 11,0-2-5,0 1 5,0-1-6,0-1 787,0 0-769,-2 12 5,-2 4-156,-1 1 145,-1-2 0,0-13 0,1 1-6,0 0 34,-1 0-29,-1 16-4,2-11-29,-1 12 28,2-14 6,0 1 5,0-3 1,0 2-7,-1 10 392,2-11 0,-1 0-397,-1 3 6,1-1 11,-3 14 5,3-11-16,-3 10 5,3-15-226,-2 0 254,2 1-31,-1-4 1,0 3-25,-5 24-1107,5-23 0,-1-1 1140,-4 15 205,-2-2-200,4-12-2279,-8 21 2280,7-24-17,-3 5 128,5-14-112,2-3 18,-1 1-40,3-7 0,0-1-5,1-8 1766,1-1-1722,1-3 290,0 1-463,0-7 3190,0-1-3818,0-6-1187,1-1 1938,3-5 0,-2 9 0,1-1 0</inkml:trace>
  <inkml:trace contextRef="#ctx0" brushRef="#br0" timeOffset="96843">24320 13719 8102,'-10'0'4061,"3"0"-2711,7 0 3529,0 0-3859,-46-5-533,31 3-39,-35-4-4291,43 4 4201,0 0 849,3 0-882,0 1-40,2 0 147,1-1-112,0 2-292,2-2 3386,2 1-3386,3 0 6,2 1 44,12-1 34,11 1-50,2 0-601,7 1 595,-8 0 22,2 0 31,5 0 1,1 0-811,15-1 731,-9 0 1,-1-1 20,13-1-4,-12-1 1,2 0-32,-10 1 1,0-1-1123,14-1 0,0 0 1125,-13 1 1,-2 0 8,1 0 0,0 0-948,0-1 0,1 1 967,-2 0 1,0-1-6,-1 1 0,1 0-123,-3 0 0,1 0 159,10-1 1,0 0-43,-13 1 0,0 0 0,7 0 1,-2-1 36,5 0-358,-7 1 397,-6 0 1404,-8 0-1326,-7 1 2726,-5 1-2580,-5-1 210,-3 0-512,-2 0 1568,-5-1-1590,0 1-35,-5-3 29,4 3-1,-2-2-5,3 2-28,-1 0-28,3 0-56,0 1-117,3 0-9602,1 1 9283,1-3 1,-1 3 0,2-3 0</inkml:trace>
  <inkml:trace contextRef="#ctx0" brushRef="#br0" timeOffset="98452">25149 4208 4733,'9'-56'1021,"1"-1"1,-1 1 0,1 1 0,-2 2-774,0-6 1,-2 6 288,-1 8 1346,-2 3-1311,1 1 1296,0 2-793,3-14-619,-1 14 54,3-9 442,2 10-493,-3 12-31,3-5 629,-5 16-807,1 2 1908,-3 3-2035,0 4 855,-2 2-973,-1 1 40,0 2-10,-1 8 134,0 13-46,-3 9-66,0 3 109,-7 10-95,2-13-513,-2 11 506,1-8-4,0 2 51,1 2 86,-4 18-95,5-9 17,-1 5 1,0 1-79,0 5-23,2-11 0,0-1 20,-1 6-2220,0 1 2231,-2 0 5,0 1-738,1-13 0,1 0 759,-7 20-37,6-20 0,0 0 40,-6 15-5,2-2-167,3-17 0,0 1 168,-5 17-38,5-19 0,-1 0 37,-2 14-1091,0-1 1081,2 0 10,0-1 953,4 0-981,0-3 3,4 1-9,0-3-2,1 0-1,1-3-5,0 1-16,1-2 90,0 14-81,-1-14-1,1 10 10,-3-18 1073,-1-2-1081,-1-1 17,-2-3-27,0-1 397,-2-4-367,2 0 2146,-1-3-2157,2-1 640,0-2-657,2-2 399,-1-1-405,2-2 1,0 0-1,1-1-22,0 0 11,1-1-6,0-1-33,0 1-12,0-2-33,0-1-1243,0-1-633,2-6-432,2 0-3109,3-6 5501,3 0 0,-5 5 0,1 0 0</inkml:trace>
  <inkml:trace contextRef="#ctx0" brushRef="#br0" timeOffset="99143">26137 3706 10573,'0'-4'4044,"0"2"3697,0 2-7484,-17-39-27,12 28 302,-14-31-347,17 39-12,-1-1-16,2 2 123,1 1-269,-2 0 6,1 7 6,-2 1 5,0 7 39,-5 15-22,2-4 27,-10 28-38,5-16 0,-3 14 10,2-11-618,2 2 613,-2 4 17,2 2-5,-1 2-946,1 3 940,0 0-6,0 3 0,2-1-1434,2-14 0,0 0 1440,-4 21-26,4-21 1,0-2 12,-3 14 52,0-2-17,1-1 6,0 1-10,-1-1-30,1 1 6,-1 0-5,0-1 16,0-1-1436,0 0 1431,0-1 6,1-1-12,0-1-6,1-1-174,1-3 174,0-1 1,1-1 16,-1-2-16,1-3-1,0-2 7,-1-3 2101,-1 9-2062,-2-4 401,-3 5-452,4-15 0,-2-3-17,6-14 3144,-2 1-3166,4-7 397,0-1-716,1-1-90,-1-3-353,0-1-723,0-4-2351,0-4 3847,0-3 0,0 6 0,1 0 0</inkml:trace>
  <inkml:trace contextRef="#ctx0" brushRef="#br0" timeOffset="100639">25355 3357 7974,'-6'-9'2789,"1"2"-1966,5 7 5260,0 0-5640,-7-8-40,5 6-38,-5-5-41,7 7 1272,0-1-1568,3 1-5,-1 0-1,4 1 6,-2 2 0,2 1 6,0 1-6,1 1 44,4 3-32,-2-1 16,3 3 11,-3-4 11,1 0 17,1 1-11,0-1 79,7 4-79,-5-4 5,6 3 12,-6-3-22,1 0 5,1-1-5,0 1 66,6 3-77,-5-3-7,5 2-5,-7-3-5,-1-1 38,0 0-5,0-1-4,-1 0 7,1 0-6,-1 0 1,0 0 56,11 2-56,-4 0-55,4 2 18,-4 1-21,-9-2-18,4 0 7,-6-1-4,0-2 1,0 1-4,-1 0 24,3 1-19,-2-2 30,3 0 17,-4-2 2,1 0 31,0-1 2,1 0-3379,1-1 3386,1 0 17,8 0-33,2 0-31,1 0-13,-2 0-1,-7 0-2,-2 0-6,0 0-3,-1 0 17,2 0-22,1 0-46,-3 0 17,0 1 3398,-7-1-3291,2 0-68,-3-1-5,2 0-17,-2-2 34,0 0 191,1-2 206,1-4-22,0 0-18,-1-6-49,-1 1-85,-2 0-31,-1 0-51,-5-2-311,-3-1-212,-2-1 12,0 2 80,3 4 42,0 0 70,0 0 17,-1 2 102,1-2 66,0 2 64,-5-3-3406,3 3 3414,-5-1 10,3 4-114,0 0 28,-1 1-125,-1 0 14,-8-2-34,4 1 3342,-8 0-3398,7 1-35,-1 1 95,1 1-8,0-1 112,1 3 11,1-1 34,-6 2-16,0-1-35,3 2 23,2 0-5,9 0-12,0 0 0,0 1 11,1 0-5,0 2 17,-7 2-3404,6-2 3387,-8 3-162,8-3 184,-2 0-28,1 1 12,-1-1 16,-9 4-34,8-3 1,-8 2 22,11-3 3315,0 0-3327,0 1 257,-4 1-245,-1-1-28,-1 1-11,2-2 22,3-1 12,-10-1-46,3-1-10,-5 0-51,8 0-678,3-1-409,4 1-2710,-1-1-5473,6 1 9354,0 0 0,2 0 0</inkml:trace>
  <inkml:trace contextRef="#ctx0" brushRef="#br0" timeOffset="105749">19331 10561 11995,'0'-6'1653,"0"0"-880,0 6 3030,0 0-3691,9-34 50,-6 27 34,7-23 12,-7 36 22,0 4-1,1 0 6,0 2 6,0 0 17,0 3 5,0 1 6,-2 2-1,0 1-16,-2 2-254,0 2 243,0 3-6,0 3-22,0 1-814,0 4 763,0 1-5,-1 3-22,0 1-29,0 3 0,0 1-1392,-1 1 1370,0 3-5,1 2-18,0-13 1,-1 1-1,1 19-30,-1-19 0,0-1-2550,0 14 2615,-2-1-241,1-1 245,-1 0 6,2-13 1,0 1 0,-3 19-128,3-19 1,0 0 132,-2 15-6,1-1 1,0 0-12,1 0-22,0-14 0,1 0-1,-1 19-38,1-21 0,0 2 19,-1-1 0,1-2-3,-2 18-28,1-19 1,0 0 89,-4 31-67,0-16 5,-2 15 6,0-19-10,1-1 10,0-1-17,0-1-5,2-2 5,0-1-11,2-1 6,0-3-1,3-1 6,-1-3 6,1-1-6,0-1 842,0-1-842,1-2-5,-1 0 5,0-1 2823,0 0-2823,0-1 34,-3 9-34,-1-7 6,-3 5-6,1-10-5,0 0 615,0-2-621,1-1 1098,0-2-1109,1-2-6,2 0 1,0-2 16,0 0-6,2-2-11,-1 0 12,1 0-1,0 3 6,0-3 0,0 5-17,0-4 12,-1 2-1,-1 0 0,0 0 12,-1 0-6,0 0 22,-2 4-33,2-5 0,-2 4 0,3-5 44,-2 7-38,1-5 10,0 6-33,1-7 23,-1 1 16,-1 6-28,0-3 17,-1 3 67,0 2-83,2-8-1,-1 5-11,2-12 11,2-1-5,-1 0-1,1-1 12,0 0 28,0-1-56,0 1 16,1 0-10,-1 2 5,1-1-17,0 2-50,0-3-404,2 3-262,0-3-987,2 0-4666,4-4 6386,2-5 0,-4 3 0,0-2 0</inkml:trace>
  <inkml:trace contextRef="#ctx0" brushRef="#br0" timeOffset="107671">19306 10502 18672,'-10'-4'264,"1"0"150,11 5 163,5-1-286,3 0-67,8-2-67,2 0-34,6-3-28,4 1 62,22-4-3337,10 0 3257,-30 4 1,-1 0 76,32-2-40,-18 3 36,0 2 5,-1 0-2255,1 1 2259,-1 0-67,-1 1-409,-1 1 385,-2 0 7,-1 2 0,-2-1-2,0 0-2,0 1-101,0 0 85,0 0-61,0 1-10,0 0 1,0 1 13,-2-1 16,2 0 798,-1 1-797,0-1-481,1 0 528,-2-1 47,-3-1 0,0 0-19,9 0 5,19 1 140,-29-3-134,-1-1 5,-2 0-11,0 0 1118,-3-1-1062,11-2-78,-10 0 1195,8-2-1190,0-1-33,-7 2 0,8-1 5,-11 0-11,0 1 3376,0 0-3393,-2 0 1,-1 1-7,-3 0 12,-3 1 17,-3-1 6,-3 1-1,-3 0 96,-2 1-1,-2 0 96,-1 0-224,-1 5 0,0-1-1,0 2 7,0 0 10,0 0 7,-1 0 33,-1 3-11,0 1-6,0 0-28,0 0 5,1-1 1,-1-1 5,2 2-11,-1-1 17,0 1-23,1-1 57,-1 10-40,0-5-22,-2 6 72,-2 6-44,-1-2 5,-3 14 40,-2 7-68,2-13 1,1 8-12,5-17 28,1 12-22,1-7 61,0 32-44,2-15-724,-1 9 718,2-14-6,-1-12-11,0-1 6,0 2 11,0 0-3156,-1 1 3123,0 0-714,0-1 742,-1-1-347,-3 10 347,1-11-18,-3 9 1,0-11 414,2 0-420,-1-1 6,1 2 2781,0 10-2787,2-8 11,0 7-2057,1-9 2041,1-1 10,0 0 470,0-1-475,0-1 11,0 1-11,1 0 11,-1 0 0,1-1 0,-1 2-5,0-1-17,0 0-2258,0 0 2269,-1-1 12,0 1 2267,-1 1-2279,-3 11 11,1 3 1,-1 1-1,0-4-6,2-12 1,-1 0 5,0 8-5,0-7-6,1 6 11,-1 1 3381,2 2-3392,0 0 0,1-2 11,0 1-22,1 2 11,0 2 6,0-4 38,1-3-44,0-6 0,0 4 0,0-7-22,-1-1 39,0 9-12,0-6-10,0 6 10,0-1 7,0 1-7,1-1 1,0-3 5,0-7 0,0 10 6,0-5 28,0 19-34,-1-15-5,1 7-6,0-10-23,-1 0 29,0 0-1,0-1 12,0 10-11,0-8-1,-1 7-3391,-1-12 3403,1 2-12,-1-3 7,0 1 16,-1 6-17,1-6 0,-1 4 6,2-8 11,0 0-17,-1-1-11,0 1-6,0-1-27,0 5 3425,1-4-3392,-1 9 0,1-10 17,-1 9-1,0-9-4,0 9-7,1-4 1,-1 4 16,-1-2-16,0-5-1,0-1-5,1-5 0,0 9 12,0-8-7,0 4 1,2-8 5,-1 0 0,0-1-5,0 1 5,1-2 11,-2 1-16,2 0-6,-2 1 6,2-2-1,-2 1 29,1 2-29,0-3-5,0 4 17,0-5-6,1 0 1,0-1-1,0 0-6,0-1 40,0 3-39,0-1 16,0 1-11,0-1 6,0-2 0,0 0 11,0 1-6,1-2 96,-1 1-112,2-1-102,1-1-368,4 0-3787,4-2 4251,7-3 0,-7 1 0,1 0 0</inkml:trace>
  <inkml:trace contextRef="#ctx0" brushRef="#br0" timeOffset="124251">15897 4261 15165,'-40'-14'803,"0"1"0,3 0 0,9 3 1171,21 7-1409,3 0 463,1 1-608,1 0 1213,1 2-1521,7-1 838,1 1-855,9 0-11,4 0 6,6 1-1618,5 1 1600,7 1 1,4 2-45,5 2 28,3 1-17,4 3 1,3 1 4,3 3-27,-30-7 0,1 1-1430,1 0 0,-1 1 1427,1 1 0,0 0 5,0 1 1,1 0-629,-1 1 1,0 1 619,0 0 0,0 1-108,-1 1 0,1 1 122,12 9 0,-1 2-14,-9-7 1,-1 2-232,9 6 1,-1 1 224,-13-6 1,-2-1-1,-1 0 1,1 2 381,7 13 0,0 3-390,-9-10 1,0 0 369,7 12 1,-2-1-365,-10-11 0,-1-1-3,0 0 0,0 1-3,7 11 0,0-1-3,-6-10 1,0 0-7,5 6 1,0 1-56,-1-6 0,-1-2-95,11 14-384,-9-13 0,0-1-765,-3-1-1204,5 2-2535,-16-16-3692,-2-4 8742,-4-3 0,-2-5 0,-1-1 0</inkml:trace>
  <inkml:trace contextRef="#ctx0" brushRef="#br0" timeOffset="125175">15961 4183 21287,'-40'-20'504,"7"6"-313,27 21-17,-1 2-17,0 0-11,-2 0-12,0 2 12,-2 0-6,0 2-377,-2-1 355,1 1-12,-1-1-10,0 1-1,1-2 0,-1 0 0,1-1 0,0 0 1,1-2 4,0-1-4,0 0 94,-3 0-100,4-3 381,-3 2-236,4-3-100,2-1 10,1 0-5,3-1-5,0-1 100,0-3-16,-2-7-174,1 1-12,-2-7 6,3 4 1,-1-1-7,0-2 12,1-12-28,2 6 16,-1-9-5,3 8 6,3 1-6,2-1-6,12-8-10,-1 8-1,7-6 17,-4 10-11,1 1-6,0 1 0,1 2 0,-2 0 0,0 1 12,0 1-12,0 0 17,9-4-34,1-1 18,1 1-12,-3 0-271,-9 6 282,-2 1-5,-2 0 5,-2 1 6,-2 1 5,-2 0-10,-4 2 10,0 2 0,-4 1 34,0 1-50,-4 2-6,-2 2 11,-5 2 260,-3 2-260,-19 16-6,9-7 1,-14 12 5,8 3-5,7-5 5,-7 10 6,9-7-875,-1 2 875,0 2 0,-3 2 0,-1 1 11,-2-1 0,-1 0-6,-1-1-5,1-3 5,0-2 6,4-4-5,3-2 10,4-3-16,4-5-163,3-3 146,3-3 0,4-4 0,1-2-12,2-2-10,5-1-84,4-1-219,7-2-589,7-3-2424,7-2 2574,12-4 1,-19 6 0,0 0-1</inkml:trace>
  <inkml:trace contextRef="#ctx0" brushRef="#br0" timeOffset="126398">12139 4361 20750,'-4'-5'-31,"1"0"51,3 5 4094,-91-44-3829,52 32-656,-16-11 0,-1 3 712,18 24 253,0 4-356,-1 2 775,2 2 2,1 2-644,-7 9 330,14-4 79,-4 6-180,18-6-1210,3 2 585,5 0-361,2 2-262,5 11-71,10-1-146,3 0-296,10-7 251,1-11 195,4-3 44,6-1 418,4-2 232,3 0 45,3-1-107,0 0 181,-1-1 30,-2 1-55,-5-1-25,2 4-40,-15-3-13,-1 1 964,-17-3-1054,-6 1 366,-8 2-161,-9 2 51,-28 10-221,14-7 0,-2-1-298,-1 1 0,-1 0 303,-2 0 1,0 0-46,-16 5 88,2 0-159,4-2-76,5-1-37,5-3 245,7-2-134,-1 0-438,11-2-61,3-3-348,10-3 1020,12-5 0,2 1 0</inkml:trace>
  <inkml:trace contextRef="#ctx0" brushRef="#br0" timeOffset="126943">12132 4296 14981,'0'-5'4162,"0"0"1422,0 5-5338,-60-52-2139,43 37 1994,-16-14 0,5 3 694,25 22-683,2-1 332,1-1-326,2-4-68,1 2-16,2-3-1,3 2 1,0 0 5,2 0-5,0-1-1,0 1 1114,-1 0-1085,3-2-17,-6 5-12,2-3 6,-6 7 6,0-1-17,-2 2 168,1 0-196,-3 5 0,1 1-5,0 5 49,1 1-38,0 3 5,2 2 6,2 2-56,2 2 39,3 2-6,1 1 6,4 1 0,1 1-5,4 1-7,2 1-10,1 1-101,13 12-28,-8-8-1442,7 9 1268,-13-12-146,-4 0-189,-3 0-1018,-2 0 418,-3-2-723,-2-3 1983,2 9 0,-6-18 0,3 5 0</inkml:trace>
  <inkml:trace contextRef="#ctx0" brushRef="#br0" timeOffset="127157">12216 4474 20647,'5'-36'-232,"1"1"0,10-23-516,15 44 0,4 7-789,11-6-67,-9 2 0,-1 1-6483,1 1 8093,-7 1 0,-14 4 1,-7 1-1</inkml:trace>
  <inkml:trace contextRef="#ctx0" brushRef="#br0" timeOffset="127813">12552 4187 19084,'0'-30'33,"5"7"1895,17 27-1928,2 2 6,3 3 0,1 2-23,1 2-6,1 2-10,-2 2-23,-2 2-11,-3 1-90,0 14 106,-9-8 18,-4 9 33,-10-13 988,-5-1-966,-4-2 12,-4-1 5,-3-3 560,0-1-526,1-3 1825,-3-3-1763,8-5-1,-1-4 297,7-11-313,2 0-23,4-10-6,2 5-21,2-2-17,5-1-18,0 0-3408,4-1 3392,1 0-1400,1 0 1377,2 0-913,1 1 903,0-1-24,2 0-251,18-15-85,-6 6 158,6-5 2254,-15 14-2226,-10 10 1775,-2 3-1697,-3 2 1742,-2 1-1675,-3 2 17,-1 0 28,-2 3 997,-2-1-986,-1 5 12,-1 0 38,-4 18-50,3-7-27,-1 12 10,4-8 6,1 0-6,3 0 6,2-1-11,6 0-3392,2-2 3386,4-2-1363,4-2 1369,1-2-1,15-3 12,-7-3 6,9-2 0,-12-5 5,-1-1 17,-2-4 17,-4-1 33,-4-2 12,-5-1-6,-3-1 11,-4-1-1819,-3-1 1820,-1-1 1824,-3-1-1842,-1 1 1370,-3-1-1252,-8-11-2398,6 9 2247,-6-6 2291,6 10-2325,1 6-11,0-1-45,3 6-28,0 1-72,0 2-74,0 0 3264,0 1-3589,2 2-1696,-2 4 17,2 0-2707,2 3 4930,5-2 0,-3-3 0,3-1 0</inkml:trace>
  <inkml:trace contextRef="#ctx0" brushRef="#br0" timeOffset="128296">14009 3822 19837,'-3'-2'3075,"1"1"-6613,2 1 3706,-64-6 68,30 14-111,-6-7 1,2 2-64,7 17 977,9-2-977,-9 16-159,8-6 108,-5 10 2788,13-9-2799,4-1 1591,6 1-1652,7 7 38,5-9-10,10 3 16,4-12-6,6-5-3338,4-2 3328,3-3 10,5-4 121,0-2-126,2-1 5,0-4-410,-3-6 1,1-2 409,10-6 17,-10 1 1,-2 0 5,2-7-5,-2-3 16,-2-1 6,-5-2 39,-4-3-23,-6-1 63,-3-20-79,-9 9 28,-3 6 0,-3 0 2723,-4-8-2695,-3-14 156,-10 2 46,-5 3-113,0 3 6,-1 12 6,7 19 1,1 3-24,2 4 1084,2 3-1129,3 5-33,0 0-28,4 4 306,0 1-323,1 1-16,1 8-7,0 0-5,1 22 0,2-7 6,2 15-29,5 14-2,-3-20 0,1 2-162,-1-1 1,2 1 37,5 11 1,1-1-777,7 9 754,-6-18 0,0-1-294,11 12-199,-4-16 0,2-1-596,14 13 162,-12-17 0,1-1-8733,22 10 8559,-17-14 1,-3-2 0,-22-13-1</inkml:trace>
  <inkml:trace contextRef="#ctx0" brushRef="#br0" timeOffset="128740">14236 3848 19193,'-2'-2'3798,"0"0"-3216,2 2-890,92-48-2552,-49 33 2800,-6-2 0,6-4 1,-6 6-137,7 8 39,-2 0 17,-6 0 643,4-2-470,-17 1 40,2 0 213,-16 2 190,-4 1-191,-2 1 2145,-2 1-2110,-1 1-1,-1 1-17,-1 0-11,-1 0-55,0 0 5,-1 0-45,1 0 95,-3 0-229,2 0-23,-1 1-22,2 0-12,1 3 1,1 0-6,1 4 0,1 2 0,3 2 0,4 1-3392,6 1 3398,3 0-580,21 7 568,-5-8-33,14 5 16,3-8 12,-14-2 5,9-3 29,-20-3-18,-4-3 7,-5-1 4,-2-3 3084,-2-3-3083,-4-1 806,-1-2-823,-2-3-2553,-2-2 2553,-2-1 6,-1-1-192,0 0 175,-1 0 11,-1 0-34,-1 2-33,-3 1-90,1 2 1774,-5-1-2636,2 6-3468,-5 0 4487,4 7 0,2 0 0,3 2 0</inkml:trace>
  <inkml:trace contextRef="#ctx0" brushRef="#br0" timeOffset="129091">15234 3391 20067,'-1'-5'3030,"1"0"-880,0 5-2094,31 0-28,-15 7 0,35 10-22,-21 10-12,2 0 1,-3 1-576,-2 0 547,-9-6-5,1 6 11,-13-10-22,-5 5 33,-5-8 6,-4 3 11,-4-10 11,-1-3 11,0-2-3193,-1-1 3227,4-4 408,2-2-279,4-13-63,5 0 46,4-9 25,5 3 31,3-1 3032,3-1-3121,1 0-72,2 1-33,0 2-682,0 0 635,2 2-3100,0 1 3011,0 3-74,1 2-2715,23-7-2942,-16 8-3329,15-4 9166,-25 11 0,-9 2 0,-5 3 0</inkml:trace>
  <inkml:trace contextRef="#ctx0" brushRef="#br0" timeOffset="129625">15744 3320 25898,'40'0'201,"-3"0"-150,-18 0 21,12-1-55,-7-1 11,7-1 0,-11-1 17,-2-1 67,4-6-62,-7 3-5,1-5 28,-6-1-45,-4 1 17,-1-8 5,-4 7-27,-3 1-1,-2 5-22,-2 6 17,-3 1-12,-2 1-5,-3 2 17,-12 6-6,6 1 6,-10 4 22,10-1-22,1 1-11,3 0-1,2 1-33,4-1 34,3 0-6,4-1 6,2 1-6,2-1-28,9 7-12,1-6-44,11 6-72,1-6-192,7 0-3682,5-1 2943,6-2-1047,3 0-7697,-2-3 9366,-6-1 1,-17-3-1,-8-1 1</inkml:trace>
  <inkml:trace contextRef="#ctx0" brushRef="#br1" timeOffset="174772">17090 6185 10282,'-4'0'2195,"0"0"2101,4 0-4100,-4 0 124,1 0 10,-7 0-207,3 0 28,-2 0 34,3 0 286,-6 0-203,3 0 331,-3 0 337,2 0-304,2 0-22,-1 0 202,1 0-308,3 0-23,-1 0-6,3 1 13,1-1 2249,1 0-2424,0 2-578,2-1-197,2 2-91,2-1 423,7 1-3435,-1-1 3337,5 2 57,-2-3-162,2 2 541,2-1 236,0 0-2157,4-1 1905,0 1 2309,14-2-2361,7 0 41,1 0-88,1-1-34,6-1-63,-11 0 4,14-1-19,-3 1-2292,-12 1 2215,12-2 31,0 3 1500,-10-1-1446,12 0-34,6 0 14,-12 0 20,15-1 19,-26 0 1,-1 1 10,20-2-11,-18 2 1,2-1 22,1 0 0,2 0-65,4 1 0,0-1-858,0 1 0,0 0 1008,-2 0 0,-2 1 459,15 0-169,-2 0-132,-18 1 0,-1 1 227,19 1 305,-20-1 1,-2 1-224,13 0-299,-2 1-10,2 0-285,-13-1 0,0-1-51,18 2 42,-17-1 0,0-1 23,13 1 16,1-1-65,-2 0-7,1 0-391,0-2 419,0 1 11,-13-1 0,0 1-27,18-1 17,-19 0 0,0 1-724,11-1 796,-1 1 291,-2-1-318,-1 0 917,-1 0-931,-2 0 7,0 2-3,-2-2-7,1 2-23,16-1 803,-12 1-918,12 0 7,-17-1 13,1 0-7,-1 0 16,1 0 415,16 1-421,3 0-8,1 1-670,-5 0 759,-16-2 27,1 2 2006,-1-2-2099,0 2 248,15-1-256,-12 0-570,11 1 549,-15-2 30,1 1 1041,14 0-908,4 2-146,0-2-310,-6 0 321,-14 0 22,-1-1 29,1 1-55,1 0 56,-3 1 1,2 0-81,8 0 302,-8 0 1,-2 0-213,2 0 37,1 0-116,0 0-33,0 1 531,0 0-495,0 0 8,1-1-2892,1 1 2897,0-2 25,2 1-1797,1-2 1912,20 0-625,-14-1 549,13 0-71,-16 0-12,-3 0 1,3 0-21,-2 0 9,17 0-29,-15 0 72,13 0 62,-19 0 23,-1 0-74,14 1-4,-13-1-4,11 1-2,-16-1 4,-1 1 1898,13 0-1907,-10-1 2356,11 0-2261,-12 0-1,0 0 2,0 0-83,0 0 14,0 0 924,1 0-927,-1 0 388,2 1-420,13 2-32,4 1-3082,-1 1 3180,-4 0 6,-15-1 61,-1-1-123,1 0 124,1 1-118,13 0 19,-9-1 5,22 3-12,-5 0-1013,-1-1 1095,-2 1-73,-18-3 2756,-2 0-2746,-2-2 0,-2 1 1,-1-1 318,1 0-320,1-1 9,0 0 60,1 0-20,4 0 1,1 0-17,3 0-827,-3 0 1,-2 0 796,-6 0-9,0 0 1285,-1 0-1283,-1 0 11,9-3 49,-8 1 13,8-2-2,-11 2-6,1-1-51,8 1-2,-7 0 5,6 1-14,-10 0 1,-1 0-14,-2 1-1,2 0 23,-1 0 23,2 0 21,-1-1 1993,1 0-2045,18 1 6,-6-2 1,7 1 3,-12 0 0,0 0-5,-5 1-5,5-1 8,-8 1-8,9 0 9,-7 1-9,6 0 5,-8 1-8,-1 1-18,7 1 5,-6 0 11,6 1-16,-7-2-7,1 1 8,1 0 5,0-1 4,0 1 6,-1-1 13,-1 0-17,-1 0 49,1-1 0,-1 1 11,6 1 11,2 1 0,-1 0-11,-2-2 6,-7-1-1,0 1-5,1-2 17,1 1-6,1 0 0,0 0 6,11 0-6,-7 0-5,7-1 11,-10 0 6,6-1-17,-7 0-1,3 0 6,-8 0-5,0 0 5,0 0-16,-3 0 5,1 0 5,-2 0-5,-1 0 11,1 0-11,1 0 0,1 0 0,1 0 6,6 0-12,-4 0 12,4 1-12,-5 1 6,0-1 12,0 2-7,4-1-10,-4 1 5,2 0 0,-6-1 0,0 0 5,0 0-5,-2-1 0,2 0 17,0-1-11,4 2-18,2 0 18,0-1 5,-1 0-5,-4-1-6,1 2 5,0-2 1,0 2 5,0-1 0,0-1 1,-1 1-1,0-1-11,2 0 0,-3 0 0,2 0 0,-3 0 11,1 0-11,0 0 0,0 0 0,1 0-11,6 2 11,-4-1 5,4 2 1,-6-2 0,-1 0-6,-2 1 0,0-1 0,-2 0 0,-2 0 0,0-1 5,-1 1 1,0-1 5,1 1 11,2 0-10,0 0 10,3 0-22,-1-1 11,3 1 0,0-1-5,1 0 16,0 0-10,-2-1-12,1 1 0,-2-1 5,0 0-5,-2 1-17,-1-1-44,-2 1-9770,0 0 9343,-7 2 1,4-2 0,-4 2 0</inkml:trace>
  <inkml:trace contextRef="#ctx0" brushRef="#br1" timeOffset="177818">16548 6692 16792,'-4'0'2588,"0"0"2161,4 0-4089,-14 0-397,11 0-12,-10-1-25,13 1 1711,0 0-1775,1 3-1305,0-1 186,2 2-117,-1 0 117,2 0 168,-1 0-235,0 0 121,0 0 230,2 1 1180,-1-2 10,2 3 17,0-3 288,1 0-80,3-1 300,2-1 108,2 1-160,4-2 204,2 0-312,2 0 108,13 0-459,-8 0-89,21 0-137,-20 2-364,8-1 60,-12 2-211,10 1 0,-10-1 87,7 1-21,-11 0-78,-1 0-449,1 1 487,2-2 73,0 0 90,1-1 75,2 0 16,2 0 57,2-2 116,2 1-3250,2-1 3277,2 0-67,0 0-97,-2 0 1,2 1 17,19 0-169,-20 0 1,-2 0 93,7 1-47,-15-1-19,-1 0-116,-1 0-22,0 0-5,-1 0 45,1 0 312,1-1-273,13 1 42,-6-1-36,12 0 113,-9 0-217,1-1 234,2 0 9,1 1-38,1-1 30,-1 1-62,0 0 22,-2 0-16,0 0-30,-3 0 21,0 2-167,12 0 5,-12 1-43,8 2-2017,-13-2 2027,-1 0-456,1 0 461,1-1 14,1 1 125,2-1 1983,1 0-1936,18 1 43,-11-2-225,14 1 258,-15 0 14,-1 0-62,1 0 31,-2 0-152,0 2 2782,-3-1-2820,-1 1-36,-2-1 17,9 3-27,-10-2 18,9 1 9,0 0 111,-7-2 553,10 1-517,-10-2 58,0 0 82,4-1-80,1 0 1,3 0 170,11-1-216,-9 1 0,-1 0-2,4-1-27,-2 1-24,-1 1 120,13 0-162,-16 0-11,10 0 86,-20-2 33,-3 1-14,-2-1 5,-3 0 28,0 0-17,0 0 15,1 0 2,2 0 6,3 0-33,2 0 26,18 0-129,-10 0 548,11 0-554,-14 0 12,-1 1-29,0-1 3,-2 2-12,0 0-20,-3 0 98,-2 0 316,-2 2-52,-1-2 17,-3 2-23,-2-2 5,-1 1-32,6 1 10,-8-2 36,7 1-332,-8-3 454,3 0-343,3 0 62,3 0-11,4 0 89,2 0-3,3 0-35,1 0 13,1-1-133,0 0 0,1 0-100,11-1-1103,-9 1 1,-1 0 1060,6 0 10,18 1-2658,-14 0 2648,12 0-16,-18 0-399,-1 0 550,-2 0-81,0 0 12,-2 0 6,0 0 4,-2 0 52,0 0 0,1 0-41,8 0 25,-8 1 0,-1-1-44,2 2 45,-2 0 11,1 1-68,-2-2-661,0 2 653,-2-2 987,-2 1-1000,-1 1 550,6-1-465,14 2-35,-7-1 34,8 1-23,-6 0 2789,-9-1-2807,20 2-1589,-23-2 1617,6-1 16,-14-2 30,6 0 44,-9 0 406,5 0-35,-7 0 408,0 0 6,1 0-4,0 0-29,3 0 3424,13-2-3398,11 1-424,17 0-1326,-7 1 934,0 1-60,-14 0-1454,3 2 1,1 1 1380,4 0 49,-7 0 0,-2 0-496,-12-1 391,-4-1 44,-2 0-24,-4-1 963,-1-1-807,-2 0 60,1 0 19,0 0 4,0 0 3230,3-1-3203,0-1 110,22-2 70,-12 1-148,18-1-50,-18 3-58,1 0-32,2 1-64,16 4-80,5 3 20,-20-2 1,1 0-1254,26 6 1088,-18-5 33,-7-1-91,-8-3 270,-6-1 35,3 0 585,-2-1-405,5-2 57,7-1-24,-4-1-33,-3 1-21,-8 2-10,-1 0-7,1 0-44,0 1-53,0 0-68,1 0 1228,-2 0-1134,1 0-16,-2 0-26,-1 0 244,14 0-245,-11 0 8,12 0 0,-5 0 6,-5 0-1,7 0 12,-8 0-11,10 0 5,-7 0 14,7 1-29,-10 0-38,1 1-30,-1 0 1,-2 1-26,-1-2 50,-1 1-449,3-2-402,4 0 27,-1 0-395,0 0 46,4 0-1,-5 0 43,7 0-61,5 0 449,4 0 393,12 0-19,-3 1 439,-5 0-6,-12 1-4,-5-1 1,-9 0 8,0-1-5,3 0-4,-2 1 14,0-1-6,-1 0 405,-4 0-11,7-1 2,-3 0-12,12-2-9,-9 2 5,6-1-3385,-7 1 3397,0 1-405,0 0-41,-2 0 57,0 0-1,-1 0 8,1 0 16,-3 0-27,1 0 6,-2 0 3409,7 1-3403,-7 0-9,10 0 10,-8 0 0,0-1-26,0 0 18,1 0-7,-4 0-24,5 0 3,3 0 4,-4 0-400,6 0-28,-5 1 9,0 0 23,-2 1 2,0 0 2,1 0-2,-4 0-4,4 0 433,-6 0-6,2-1-11,-4 1-16,5 0 2,-2-1 6,3 1 0,-3-1 1,2 1 27,3 0 3,-2-1 0,4 2 6,-6-2-7,1 1 8,-1 0-10,-3-1-21,1 1 25,-4-2-36,1 0 3,0 1 7,2-1 6,6 2-4,-2-1 35,5 1 8,-4-1-6,8 2-1,2-1 54,4 0-181,-5-1-567,-9-2-2631,-6 0-5373,-7-1 8650,-1 1 1,1 1-1,0 0 1</inkml:trace>
  <inkml:trace contextRef="#ctx0" brushRef="#br1" timeOffset="181363">19277 5542 12763,'-1'-2'2873,"0"-1"3047,1 3-5533,-2-44-51,1 32-33,-2-34-29,3 43-39,0 1-16,0 0-23,0 0-23,0 1-21,0-2-12,0 2-17,0-2-17,0 2-11,1-2 1,0 1-1,-1 0 0,1-1 0,0 1 707,-1 1-791,1 5 6,-1 0-6,0 5 39,-2 7-22,1-2 6,-2 7 39,-3 7-40,2-4 1,-2 9-6,2-7-11,0 0-1,0 1 12,1-1 0,0 0 0,0 0 0,0 1 6,-1-2-12,1-1 6,-2-1 17,1-1-17,-2 0-3364,0-1 3381,0-3-11,0-1-1,2-3-5,0-3 0,2-2 11,0-1 1,1-2 4,0 0 3404,1-2-3392,-1-1 17,1-1 218,0-1 258,0 1-538,0-1 1,-1 2-1,0-1 17,0 1-17,0 1-5,-1 0-1,2 0 6,-2-1-22,1 1 34,0 1-23,-1-1 11,1 2 0,0 1-22,-1 0 11,0 2 0,0 0 0,0 0 17,-2 0-6,2 0-11,-2-1 11,2 0-11,-1 0 11,0-1 0,1-1-11,0-1 12,0 0-12,1-1-6,0-1 12,1 1 5,-1-2-6,1 0 1,0 0-6,0 0-17,0 0 12,0 1 10,-1 0 1,1 0-6,0 0 11,0 0-5,0 0-6,0 0 5,0 0 1,-1 0-17,1 0 16,-1 0-5,1 0 6,0-2-12,0 1-27,0-1 21,0 1 1,0 1 0,0-1 11,0 0-39,0 2-51,-1 0-503,-1 4-191,-2-1-998,-1 4 1782,1-2 0,2-3 0,0-2 0</inkml:trace>
  <inkml:trace contextRef="#ctx0" brushRef="#br1" timeOffset="182221">22243 5695 11026,'1'-5'4840,"0"1"402,-1 4-4682,9-63-379,-6 43 51,2-15 0,0 4 272,-4 24-135,-1 3-78,1 1 180,-1 2-326,0 6 35,0 1 49,0 6 108,0-2-214,0-1-11,0-2 11,0 0-22,-1 2 6,0 1 5,-1 1 0,-2 2 0,1 1 0,-1 2-299,-2 9 283,2-4-12,-2 7 84,1 3-101,1-8 0,-1 9 45,0 0-62,2-6 12,-2 7-3269,3-8 3279,-1 0-16,0 1 260,-1 1-260,1 0 5,-2 1 23,0 1-16,-1 1-2258,0 2 2251,-1-2-206,-2 9 179,2-11 11,-1 4 2140,3-12-2146,2-1-11,0-1 0,0-2 3219,0-2-3203,1 3-27,0-7 519,2 2-525,-1-6-11,1-2-44,0-1-186,0-1-806,2 0-8795,0-1 9783,2 0 1,-2 0 0,-1 0 0</inkml:trace>
  <inkml:trace contextRef="#ctx0" brushRef="#br1" timeOffset="183438">18052 6257 20117,'-23'-58'1837,"5"11"-1484,18 41 286,0-1-404,0 3-73,0 1 170,0 2-165,0 5 51,0 2 101,-1 12-6,0 4-45,-1 3 8,1 2-12,-1-6-118,1 1-40,1 1-25,0 0-107,0 1 61,2 21-96,2-6-3461,1 7 3398,1-15-23,-3-11-407,1-1 428,-2-2 85,2 8-38,-4-6-2179,2 6 1995,-2-7-174,-2 0 1900,0 2-3838,-1 5 68,1-5-1754,0 4-4217,2-10 8278,0-2 0,0-5 0,0-4 0</inkml:trace>
  <inkml:trace contextRef="#ctx0" brushRef="#br1" timeOffset="184152">20892 6378 22058,'-2'-37'473,"0"0"1,-2-22-206,5 52 359,0 2-420,-1 1 110,0 0-177,0 2 150,0 1-273,0 7 203,1 1-198,0 7-11,2 0 23,0 3 5,-1 2 11,2 2 12,-2 3 11,2 1-11,-1 3 11,0 3 0,-1 2-12,0 1 6,-2 2-5,0 1 39,0 18-312,0-13 233,-1 11-11,-1-17 0,0-3-22,1-1 6,1-3-23,0-1-6,0-3-89,1-2-163,3-1-414,2-2-930,4 0-4156,4-3 4959,4 1 1,-8-9 0,1-2 0</inkml:trace>
  <inkml:trace contextRef="#ctx0" brushRef="#br1" timeOffset="184902">24248 6549 13625,'-1'-3'3966,"0"1"599,1 2-3635,-16-61-1426,11 40 675,-3-14 1,0 2 144,6 21 247,1 0-67,1-2-151,0 3-157,2-1 158,-1 4-209,1 2 441,-1 1-418,-1 3-23,0 1-134,0 5 12,0 1-6,1 5-1,0 2 18,-1 4 5,2 3 0,-2 3 1,0 4 27,0 13-56,0-6 17,0 10-39,0-12 11,0 17-45,0-10-67,1 12-190,0-14-724,2 2-509,0 0-3949,1 1 5484,0 6 0,-2-21 0,-1-1 0</inkml:trace>
  <inkml:trace contextRef="#ctx0" brushRef="#br1" timeOffset="262443">18012 8884 10259,'3'-4'4212,"-1"0"852,-2 4-4695,-3-15 1,2 11-29,-3-12-16,3 14-11,0 1-68,-1 0-16,0 0-29,0 0 119,-3 1-185,0-1-12,-4 1 6,1 0 5,0 0-11,-2 0 141,-3 0-141,3 1-6,-2-1-16,5 2-11,1-1-12,0 0-11,1 1 129,-5 2-72,-1 2 4,-7 4-60,4-2-7,-1 2 1,2-3 11,-1 3-17,-2-2 0,0 2 33,-7 4-50,6-4-11,-3 5 17,9-6-6,1 1-5,0-1-6,2 1 0,1-1-17,0 0 23,2 0 11,0 0-23,0 0 34,0 1-22,1 1 55,-4 4-44,3-1 106,-9 15-111,7-13-6,-6 10 10,7-12 63,-9 15-74,7-10-5,-5 12-5,7-15 10,1 1 7,0-1-7,2 1 90,-2 8-72,2-5-1,-2 7 6,2-9-5,-1 0-1,1 1-5,0 0 0,-1 1-12,0-1 6,0 1-5,0 0-12,0 0 12,-1 8-17,1-7-6,-1 5 11,3-9-5,0 0 6,0 0 5,1-1 11,0 1-22,1-1 11,0 0-6,0 1 0,0-1 6,0 0-5,0 0-12,0 0-5,0 6 44,2 1-28,-1 1 1,2-4-12,-1-5 11,1-3-10,-2 2 10,2-2 0,-2 1 46,3 6-52,-2-5 12,2 5-5,0-6-1,-1 0-5,1 0 11,2 7-28,-1-5 6,1 5 10,-2-6-10,0-1 11,-1 1 0,1 6-1,-1-5-16,1 6 23,-2-7-12,1 0 51,2 5-34,0 1-17,1 0-11,-1-2 17,0-5-1,-1 0-4,2-1 4,-1-1-4,0 0-7,1 0-5,1 5 11,-2-4-5,2 5 39,-1-2-34,-3-4 11,2 3-5,-3-4 11,0 0-11,-1 1 11,0 0-28,1 0 6,0 1 10,0 1 1,0 0-3398,1 0 3387,0 0-501,-1 0 500,2 1-5,-2 0 6,3 7 0,-2-4 22,3 10-12,-3-10-4,0 4 3154,0 0-3160,-2-5 759,1 6-748,-2-6-17,0-2 11,0 1-5,0-2-17,0 8 27,0-6-16,0 6 23,0 2-29,0-5 17,0 6 1,0-8-1,-1-1-11,1 1 11,0 0-5,0 1-1,0 0 6,0-1 1,-1 1-29,1 5 39,-1-5-22,1 4 6,-1-7-1,1 0-16,-1-1 11,1 1 17,0-1 0,0 1-17,0-1 5,0 0 1,-1 1 5,1-2-5,-1 1-1,1-1-5,-1 0 6,1 0 11,-1 0-12,0 2-10,-1-2-6,0 2 39,0-1-28,0 1 5,0 0 6,0-1-33,-1 0 28,0 0-1,-1 5-10,1-4 16,-2 4-11,2-7 5,0 1 1,-2 4-6,1-3 6,-2 4 16,2-5-22,0-1 6,0 1-12,-1 0 12,0 1-1,-1 0 6,1 0 1,0 0-29,-3 3 22,1-3 1,0 2 5,0-4-5,0-1 11,-3 5-6,1-3 0,-2 3-22,3-4 11,-1-1 0,1 0 5,-2-1 7,2 0-7,0 0-5,0 0 6,0 0 5,-4 5-11,-2 1 6,0 0-6,1-1 5,3-4 6,0-1-1283,1 0 1278,-1 0 11,0-1-17,0 2 0,0-1-11,-5 6 22,1 1-11,-1-1 5,3-1-5,5-7 6,0 2 5,1-2 1267,-1 0-1278,1 1 11,-4 3 6,-1 3-17,-3 2 0,2-2 5,1-2-5,3-3-5,0 0-1,-1-1 6,-1 1-3392,1-1 3392,-1 0 0,-3 5 0,3-4 23,-7 7-18,7-6-5,-3 2 6,4-4-6,1-1 5,1 0-10,-3 3 10,4-3 1,-9 9-17,9-8 11,-6 6 0,7-7 5,-1 1 3399,0 0-3404,1 0 5,0 1 1,-1-1 22,-1 5-23,-1 2-10,0 0-1,1 1-5,0 1 0,2-5 11,0 4 0,1-2 0,0-3-11,0 3-3370,0-5 3392,1 1 17,-1 0-22,-1 2-1,-1-1 1,0 3-6,-2-1 5,1 1-5,-1 0-5,0 1 3358,1-1-3365,-1 0-27,1 6-17,1-4-151,1 4-370,4-7-1080,2 1-8174,1-3 9737,2-2 0,-2-4 1,0-3-1</inkml:trace>
  <inkml:trace contextRef="#ctx0" brushRef="#br1" timeOffset="263805">18055 9717 14748,'2'-37'193,"1"1"1,-2-20 2460,-11 63-2385,-12 12-129,4 0-17,-9 7-11,5-3-22,1 1 1392,0 2-1432,1 0-1352,-2 31 1313,11-25 0,3 19 2297,16-34-2280,6-4 16,4-3 18,3-4-6,3-3 22,2-2 6,0-3 0,0-2 34,-1-3-6,0-3 90,7-9-112,-8 4 16,4-8 12,-12 7-6,-4-1 5,-4-1-16,-4 0-11,-2-1-6,-6 0-28,-2 0-6,-6 2-5,-2 0 0,-3 1 28,-12-3-62,6 6 3009,-9-3-3003,9 9-3273,0 1 3245,1 3-157,0 1-11,1 1-2380,1 3 1680,2 1-768,2 4-4005,2 3-3702,4 0 9354,1 0 0,5-6 0,2-1 0</inkml:trace>
  <inkml:trace contextRef="#ctx0" brushRef="#br1" timeOffset="264360">16826 11191 24077,'-41'19'123,"0"-1"0,5-2 1,9 3-96,14 34-5683,9-17 5677,6-14 1336,4-3-1335,4-3 5,5-1 5,4-4 887,2-3-847,4-3 33,0-2 140,10-5-106,-9-2 35,6-4-7,-16-1 151,3-8-190,-9 4 5,1-7-11,-8 5-11,-2-2 45,-6-12-90,-1 6 3353,-6-7-3364,-1 9 0,-8-5-45,5 8-25,-13-1-306,12 13-8589,-15 15 8909,10 6 0,3 0 0,8-4 0</inkml:trace>
  <inkml:trace contextRef="#ctx0" brushRef="#br1" timeOffset="301898">17406 12675 18257,'-22'27'274,"-1"0"1,-1 0-1,-1-4-3689,-28 11 3513,23-16 1,-2 1-21,-4 1 1,-2 1 175,-3 2 1,-3 0-213,-3 2 0,-2 1-14,-4 0 0,-1 2-8,15-9 1,0 0 0,-1 0-246,-1 1 1,-1 0 0,0 0 237,-2 1 0,-1 0 0,0 1-237,0-1 0,0 1 0,-3 2 231,-1 0 0,-4 3 0,0 1 0,2-2-2,-3 2 1,3-1-1,-3 2 0,4-2 1,-2 1 0,-1 1 0,0 1 8,1-1 0,-1 2 0,1-1 0,3-1-7,-5 3 1,3-2-1,-2 2 0,3-2 0,-3 1 0,0 1 0,4-3 2,0 1 1,3-2-1,0 0-66,0 0 0,-1-1 0,-2 3 62,0 0 1,-4 1 0,0 1 0,-1 0 6,10-5 0,1 0 0,-2 0 1,0 0-1,-1 2 0,0-1 0,-2 1 0,-1 0 0,1 1 1,0-1-1,3-1 2,-12 6 0,3 0 0,1-2 0,1 0 1,2-2 1,0 1-1,3-2 1,2-2 10,2-2 0,3-2 0,1 1 4,0-2 0,1 1 0,1-2 20,-15 9 1,0-1-1,5-2 0,1 0 0,3-4 1,2-1-9,4-2 0,0-2 31,-7 3 0,1-3 5,-16 5-33,26-12 0,1-1 134,-10-6 618,16-7-674,-3-10-78,21-3-34,1-7-5,6 2 1708,6-16-1697,1 8-11,7-11-6,7-2 11,-3 10 1590,8-9-1590,-5 15 3322,2 0-3333,14-10 0,-8 9 5,9-6-5,-11 12 0,-4 3 17,2-2 248,-8 5-243,-3 3 6,-9 6 6,-7 5-29,-2 0-5,-5 4 23,-2 4-1,-2 6-3380,-2 5 3414,-2 6-17,0 4 39,1 3-5,3 3-132,2 4 131,5 2-10,4 3-11,3 0-6,6 0-1161,8-8 0,3-1 1093,8 7 26,-3-10 0,2-4 1205,10-5-1254,4-7-1945,5-4 1800,6-6-145,5-2-1573,5-7 1234,-28 2 0,3-3 844,21-5 0,-2-2 0,-4 2 0,-12 2 0,-1-1 0</inkml:trace>
  <inkml:trace contextRef="#ctx0" brushRef="#br1" timeOffset="302991">12157 16558 21924,'1'-42'476,"0"1"0,1 5 1,-4 7-231,-14 19 35,2 4 72,-10 3-208,4 2-5,-9 4-5,5 3 111,-14 11-134,6 0 8,-9 8 14,0 6-61,4 4-652,2 1 596,11-1-17,15-11-12,4 0 30,7-2-6,4-2-24,4 0 6,6-3 6,5 0-11,2-2 16,5-1-461,2-1 461,2-2-10,18 6 10,-12-6-5,12 5-5,-18-4-6,-1-1-17,-4 2 0,-4 0-6,-4 1 12,-6 0 599,-5 2-594,-5 1 28,-8 2-27,-5 2-1,-9 2-11,-21 15 28,5-9-926,10-8 1,-1-1 902,-13 8-5,-1 0 61,13-12 0,-1 0-486,-22 9-1597,-1-3-1765,22-19 3815,14-15 0,12 2 0,2-2 0</inkml:trace>
  <inkml:trace contextRef="#ctx0" brushRef="#br1" timeOffset="303238">12661 16123 22240,'0'-3'2722,"0"1"-1053,0 2-1669,-30 78-2510,26-38 2487,-9 11 1,2 4-82,16-18 1,5-3-166,2 21 50,-3-19 1,0-1-438,4 13-206,2-3-342,0 0-370,2-4-319,0-1-1787,-1-4-3014,-2-7 6816,-4-7 0,-4-11 1,-3-5-1</inkml:trace>
  <inkml:trace contextRef="#ctx0" brushRef="#br1" timeOffset="303759">12667 16855 15221,'-27'-42'581,"-1"1"0,3 2 0,5 10 2288,13 22-2584,1 1 1084,2 3-1263,2 0 604,1 2-727,6 0 2480,3 0-2474,8-2-12,5-1-10,3-1 5,4-2-17,3-1 11,2 0 1,3-3-1301,0-1 1289,2-2 6,0-1 11,-1-2 17,-2 0 11,-2-2 11,9-7-375,-14 4 392,5-7 0,-17 9 17,-3 2 28,-4 0-2808,-3 5 2881,-4 2 33,-1 2 860,-1 3-786,-1 0 582,-3 0-577,0 2-51,-3 2-33,3 0 3358,-1 2-3443,1-1-10,1 1-68,0 1 6,1 3-1,1 1-21,0 4 27,1 2-22,0 3-5,1 1-1,3 2-11,2 0-56,14 12 40,-6-12 16,10 8-28,-1-13 17,-6-4 6,12-1 33,-12-5-11,4-5 0,-5-3 6,-1-5-6,0-5 44,0-2 18,5-16-17,-7 6 11,2-9 33,-7 10 29,-3 3 33,0 2 17,-3 2 34,0 3-6,-1 1-23,-1 4-16,0 2-17,0 2-22,0 3-12,0 2-54,0 2-52,-1 5 0,0 5 0,-3 19 0,0 0 0,-2 15-291,-1-4 291,1 5 0,-3 4 0,1 3 0,0 2-3431,1 1 3167,3 2-234,2 0-2672,8-1 1,3 0-1747,-4-22 1,0-2 4509,6 20 0,1-6 1,-5-22-1,-2-11 1</inkml:trace>
  <inkml:trace contextRef="#ctx0" brushRef="#br1" timeOffset="304354">13815 16668 22151,'-3'-2'2940,"1"0"-6545,2 2 3616,-25-52-5,24 30 707,-9-11 0,3 1-697,21 7-4,2-5 819,1-6-817,-4 3 0,-1-1-809,6-23 811,-6 17 1,0-1-9,-5 8 1,-1 1-1,0-2 1,-1 0-1,-1-1 1,0 0-7,-1 0 1,0 1 2,-1 1 1,-1 0 0,0-26-6,-2 6 28,-3 9-11,-2 6 0,-2 10 5,-1 7 3004,0 6-2948,-4 5-38,3 5-29,-2 3 17,2 6 33,-6 10-16,2 1-28,-4 9-6,4 0 0,2 3-402,0 4 396,1 5-10,1 4-6,1 5 16,0 5 6,1 4 9,4-11 0,1 1-37,1-11 0,0 1 6,1 10 0,2-1-12,5 15-5,6-6 0,7-5-22,5-7-6,5-8-11,4-6-79,22-7 23,2-11-984,1-7 1096,-8-11 6,-20-7-7,-2-5 29,-3-5-11,-3-2 11,-3-2 16,-2-1-22,-4-1 29,-2 1 352,1-12-325,-4 11-16,1-7 33,-5 17 1029,0 4-985,-2 4 7,-1 3 100,0 5 1113,-1 4-1298,0 1 76,-2 7-104,0 1-11,-1 7 12,0-1-29,0 3 17,0 2-5,1 1-12,1 1-100,4 21 22,1-15-241,8 24 17,-2-27-134,6 7-3572,-4-13 3174,1 0-409,1-3-784,-2-3 1465,6-2 1,-10-4 0,3-1 0</inkml:trace>
  <inkml:trace contextRef="#ctx0" brushRef="#br1" timeOffset="304521">14377 15802 24799,'-30'-12'-1535,"0"1"1,-13 2-1452,52 23 2986,5 9 0,-7-14 0,-2 0 0</inkml:trace>
  <inkml:trace contextRef="#ctx0" brushRef="#br1" timeOffset="305333">14620 15892 26303,'-6'59'135,"-1"-6"-124,1-19-3891,0-1 3892,1 1 1192,0 11-1204,2-11 760,1 5-771,1-8 208,2-10-102,1-2 2601,2-14-2646,2-8-10,2-7 4,1-3-27,2-4 11,2-3 0,2-2-22,0-2 128,1-1-95,0-1 11,0 0-2216,0 2 2228,1 1-111,9-4 61,-7 7 4,6-2 1,-8 10-11,0 2 11,-2 3-29,1 2-4,-1 3-7,2 1-16,0 2-34,0 2 1992,10 8-2154,-8-1-107,8 6-342,1 0 62,-5-3-213,9 4-833,10 0 1024,-7-5 212,16 3 90,-10-8 115,-8-4 0,1-1 2,19-1 337,-7-3 0,0-3-1218,8-3 1248,-19 0 1,-1-1 216,10-6 28,-4-1 50,-5-3 16,-5 0-2893,-7 0 2900,-5-2 352,-3-8-168,-6-2-369,-3 1-29,-4 4-11,-5 11-27,-2 4-24,-6 1 58,-3 4-141,-5 3-23,-4 4-22,-4 3 11,-4 5 716,-2 4-755,-1 2 2312,2 3-2323,0 1 0,4 2-6,4 1 0,5 0-27,3-1-12,3 6 11,7-8-6,1 3 1,6-11 225,1-4-215,8-1 1034,1-4-1039,6-2 17,-1-4 12,3-3 16,10-9-6,2-4 12,0 0-6,-6 2 22,-11 7 6,-3 2-17,-4 2-5,-1 3-17,-3 2-1,-1 1 12,0 4 0,0 4-5,1 7-12,1 8 11,0 5 9,4 11 0,2 6-14,1-2 0,0 3-1702,3 10 0,0 0 1688,0-7 0,-1-2-247,-1-10 1,-1-1 243,0 0 0,1 1 5,1 0 1,-1 1-12,1-2 1,1 2-32,4 14 1,-1 3-903,-3 2 0,-2-1 899,1 0 1,-3-2 0,-6-3 0,-4-5-444,-9 9 444,-6-10 56,-5-12 2092,0-15-2064,0-10 526,1-14-437,-9-25-67,6-4 675,7 9 0,0-3-680,-8-22 5,-1-7-36,12 28 0,0 0-9,1-1 0,-1-1-8,-1-13 0,1-1-1097,4 13 1,0 1 1076,0-9 1,2 0-105,5 8 1,2 3-863,6-16 144,6-9-1223,5 21 2051,7-5 0,-12 20 0,2 1 0</inkml:trace>
  <inkml:trace contextRef="#ctx0" brushRef="#br1" timeOffset="310271">16171 8097 8776,'-6'0'2957,"1"0"2594,5 0-4856,-27 6 154,21-5-411,-21 6-30,27-7 128,1 1-400,1-1 153,1 0 42,1 2-72,-1-2 29,1 1-66,1-1 56,0 1 51,2-1 199,6 0-313,-1 1-70,6-1 87,0 0-73,2 0 201,19 0-227,-6-1 3,16 0 91,13-2-1352,-11 0 1105,-16 1 0,1-1-51,16 0 53,-14 0 0,0 1-70,20-2 41,-20 2 1,-1 0-66,14 0-10,0-1 133,0 2 0,0-1 13,3 0 1,-13 1 0,1-1-5,-9 1 0,1-1-1528,12 1 1,1-1 1519,-11 1 0,-1 0-227,1 0 0,2 0 218,17-1 1,1 2-5,-14-1 0,0 0-1,13 0 0,0 0-66,-17 1 1,-2 0-4,0-1 0,-1 0 3,0 1 0,0-1 6,-2 0 1,1 0 5,12-1 0,0 0-5,-12 1 1,0-1 5,9 0 1,1 0 0,-2 0 0,-2 0 89,23-1-29,-23 1 1,0 1 10,16-2-37,-16 2 0,1 1-15,21-2 17,-9 2 0,-1 0-24,9 0 18,-23 0 1,0 0-19,12 0 1,-4 0 28,12 2 46,-17-2 200,7 2 5,-21-2 320,-4 0 6,-2 0-116,-2 0 1,-2-2 14,-1 1 737,10-4-918,-6 1-11,8-2-261,3-1-49,-6 2 3277,6-1-3147,-2 2-187,-9 2 718,6-1-765,-10 1-17,-2 1-16,-2 1-3,-2 0-20,-1 0-32,-3 0 99,-1 0-138,0 0-381,-3 0-1585,2 0-6768,-1 1 8990,0 0 0,-1-1 0,-1 1 0</inkml:trace>
  <inkml:trace contextRef="#ctx0" brushRef="#br1" timeOffset="311769">19694 8012 14788,'2'-9'3693,"0"2"-2698,-2 7 4838,0 0-5287,-5-15-1033,4 11 113,-4-11 66,5 15 420,0 0 248,0 4-315,-1 0-72,-1 13-173,0-4 658,-1 8-28,1-3 106,-3 11-789,2-6-7,-2 8 331,2-9-15,1-2-16,-1-1 24,1 5-62,0-7-6,0 2-25,1-7-62,0 0-101,0-3-892,1 0-515,1-5-2416,2-1-4666,0-3 8761,2 0 1,-2 0-1,-2 0 1</inkml:trace>
  <inkml:trace contextRef="#ctx0" brushRef="#br1" timeOffset="312087">20016 7943 27296,'-14'-4'-87,"2"3"375,11 9-545,0 3 126,0 1 33,0 2 59,0 2-11,1 0-227,0 4 129,0-1-130,0 2-3118,0 9 3365,0-7-678,1 7 668,1-11 31,-2 7-4,1-8 13,-1 3 23,0-8 1,0-2 3009,0-2-3034,0-2 1005,0-1-1116,0-2-1147,0 1-1209,0-3 2469,0 0 0,0-1 0</inkml:trace>
  <inkml:trace contextRef="#ctx0" brushRef="#br1" timeOffset="312819">19629 8325 20184,'-14'-17'588,"3"4"-386,4 13 5,0 1-361,-1 2 344,-2 2-22,0 3-11,-2 1 68,-1 3-67,0 4-3336,-2 2 3302,1 3 59,-10 15-99,6-8-5,-5 11-12,9-10-11,1-1-22,3 0 215,3 0-199,3-2-12,2 0-288,7-1 297,2-1 3234,6-3-3180,18 5-57,-3-9-25,14 1-337,-6-9 358,4-3 14,4-2 17,4-3 10,2-2 28,-12-3 1,1-1-9,20-5-475,-19 2 1,-1-1 457,14-8-5,-2-1 10,-4-1 12,-4-2 11,-5 1 17,-5-1-2335,8-21 2290,-20 13 7,4-29-46,-22 28-11,-7-11 5,-4 13-16,-7 0-12,-3 2 11,-5 4-1842,-3 1 1815,-5 5-742,-2 2 736,-4 4-11,-1 4-46,-3 2-442,-21 3-882,13 4-377,-13 4-7479,24 1 9248,8-1 0,14-3 0,8-1 0</inkml:trace>
  <inkml:trace contextRef="#ctx0" brushRef="#br1" timeOffset="314118">20043 7944 10106,'-6'0'3305,"2"0"2324,4 0-5215,-22-4-121,22 3 134,-8-2 358,33 4 66,12 3-363,-5-2 310,28 4-295,-8-2-2018,-20-2 1,0 0 1933,24 1 144,-13-1-1276,4 0 767,2-1 36,3 2-35,2-1 10,2 1-29,2 0-2,2 1-357,-15-3 0,0 1 338,-10 0 0,0-1-9,27 1 0,1 0-11,-25-1 1,0 0 6,6 0 0,4-1 0,-3 1-409,-2-1 0,-1 0 368,15 1 1,0-1-4,-14 0 1,-1 0 1,2 0 0,0 0-8,-1 1 0,3 0 11,-5 0 0,4 1 0,-3-1-28,6 1 1,1 0 23,2 1 1,4-1 0,-4 1 597,-6-1 0,-2 1-566,13 0 0,-2-1-61,-16 0 1,-3 0 7,1-1 0,-1 0 6,-1 0 0,0 0 0,-1-1 1,0 0 3,-1 1 1,0-1-47,31 0 305,-20 0 1,0 0-247,-10-1 0,0 1-152,9-1 1,0 1 201,15-1-108,0 0 208,-17 1 1,2 0-167,2 0 0,-1 0-1,1 0 0,-2 1-5,-1-1 1,-4 0-1286,14 2 1215,-3 0-109,-4-1 334,-1 1-196,16-1 12,-15-1-602,14 0 590,-18 0 272,0-1-273,1 0 127,0-3-112,20 0 2,-15 0-11,16-1 0,-1 1 8,-16 1-4,12-1-1,-20 1-1,-4 1 2328,-4 1-2341,-2 0 22,-4 1-17,-1 0-10,7 0-1,-7 0 173,7 0-161,-1 1 85,-4 0 12,7 1-6,-7-1 11,0-1-16,1 1 2692,-1 0-2670,-1-1 326,-2 1-299,5-1-22,-8 0-5,5 0 27,-9-1-27,1-1 5,-1 0 6,0 0-34,8-1 17,3 0 11,9-2 6,-5 1-6,1 0 1,3 0-3410,-8 1 3404,7 1 16,-14 0-16,-1 0 11,0 0 22,-6 0-17,-1 1 12,-6 1-12,-3 0 2329,0 0-6720,-7-2 4420,3 1 1,-3 0 0,3 1 0</inkml:trace>
  <inkml:trace contextRef="#ctx0" brushRef="#br1" timeOffset="315592">22650 10090 22721,'0'-7'1189,"0"1"-1028,0 6 1714,0 0-2041,5-50-108,-3 43 120,2-34 25,-6 58-401,-3 4 466,-1 6-3417,-3 4 3404,-1 3 0,-3 3 81,-2 1 27,0 0 1,-2 0 128,-3 8-1203,4-9 1,2-2 1173,1-4-9,3-4-19,2-5 2,4 0 2256,2-8-1982,2-3-217,2-7-190,0-6 354,4-2-84,0-5-102,2-2-12,0-5 11,0-3-13,-1-2 15,-1-4 100,-2-2-466,-1-2 4,-2-2-2205,0-2 2257,-2-2-1,-1 0 34,-1-2 38,-2 1 58,-3-11-12,2 14-847,-3-5 903,5 17 1782,-1-1-1789,2 8 2614,1 1-2668,1 7 39,0 3-45,1 2 1956,2 0-1944,2 1 151,4 0-186,16 4-895,11 1 989,3 2-13,6 0-305,-9-2 316,4-1 5,2 0 23,3-2-3005,2-1 2993,2 0-11,2-1-312,2-2 306,-15-1 1,3 0-12,0-2 1,1-1-92,1 1 0,-2-1 97,-3-1 0,-2 1 0,11-3-5,-5 0-1695,-5 0 1711,-4 1 653,-5 0-653,-5 0 12,-5 2-6,-4 0 291,-2-1-280,-6 3 712,-1-1-718,-3 3 2722,-1 1-2722,1 6 2200,-2 2-2222,0 5 17,-1 1-28,-1 2 22,-1 3-11,-1 2-11,0 3 11,-1 2-11,0 3 5,-1 18-5,1-9 0,0 15 5,3-12-5,1 1-2495,2 1 2495,0 0-2559,2 0 2570,2-1-5,2-2-283,0-3 293,0-3-172,-1-3 167,-3-4 1525,-4-4-1525,-4-3 3111,-7-3-3095,-7-2 1,-8-3-17,-33 2-2718,5-5 2718,16-2 0,-2-1 5,8-3 1,0 0-113,-2 0 0,0 0 112,0-1 1,-1 0-715,0-1 1,1 1 708,0-1 0,1 0 6,2-1 0,-1-1-117,-8-1 1,0-1 99,-17-4-3,24 2 0,1-1-59,-4-5 2316,5-1-2894,-7-8-82,12 3-796,-5-5-4537,15 6-3204,3 2 9270,4 3 0,6 6 0,3 3 0</inkml:trace>
  <inkml:trace contextRef="#ctx0" brushRef="#br1" timeOffset="316559">22998 10251 21778,'1'-4'2530,"1"1"2497,-2 3-4284,1-60-1111,-4 36 70,3-10 0,-2 3-42,-4 18-153,2 8-720,0 0 1278,2 2-552,1 2 66,0 1 1326,0 10-484,-1 7-206,0 5 818,0 3-731,-2 7 55,1-7-106,-1 8-49,-1 6-948,2-14-2457,-3 10 3246,4-20 7,1-1 34,0-4-115,0 0 132,0-5-88,1 0 551,0-5-859,0-6-31,0-1 3395,0-6-3397,1-1 102,1-2-40,-2-2 62,1-3 19,-1-2 197,0-2-1,0-1-11,0 0-15,0 0 36,1-8 75,3 4 23,-1 3-1,2 9 87,-2 10 33,-1 4 65,-1 1-61,0 2 30,-1 7-339,0 1-61,0 7 8,-1 1-58,-3 13 20,0-5-79,-6 20 56,4-18-29,-1 8 317,4-4-55,2-9-17,0 4-25,1-12-98,2-3-23,0-1-73,0-5 55,0 0 164,-2-3 366,1-10-369,-1-5-39,-1-7 26,-1-2 63,0 3-35,-1-1-16,0-4-87,2-1-423,0 0 361,1 1 114,1-6 72,1 7-32,0 1 48,1 11-3,-3 9-6,1 4 96,-1 6-151,0-1 3,0 14-25,0-4-9,0 8-45,0 3-33,0-6 16,0 5-124,2-2 150,0-8-13,2 3-26,-1-8 17,0-3 35,-1 0 45,1-3-17,-2-1 48,0-1-90,-4 0-1027,-9 5 257,-3 3 0,2-1 0,4-2 0</inkml:trace>
  <inkml:trace contextRef="#ctx0" brushRef="#br1" timeOffset="363208">23943 10074 6770,'-4'0'2593,"1"0"1737,3 0-4241,-28 0-106,21 0-67,-22 0 17,29 0 39,1 0 79,1 0 89,2 0 22,3 0 23,2 1 11,3-1-6,3 1-5,5-1-11,2 1-12,4-1 129,19-3-635,-5 0 456,18-2-968,-8-3 923,7-1-39,-26 3 0,0 0-11,4 0 0,1-1-3,1 0 0,1-1-877,3 0 0,1 0 874,1 0 1,1-1 2,2 1 0,0 0-3,1 0 0,0 0-6,1 1 1,0-1-1,1 1 1,-1 0-1171,-2 0 1,2 1 1169,-7 1 1,3-1-1,-2 0-236,4 0 1,-1 1 238,13-3 0,-2 1 6,-19 2 0,-4 1 8,0-1 1,1 0 69,10-1 1,0 0-68,-11 0 0,0 1-4,10-1 0,-1 0 29,15-2 0,-1 0 1020,-1 0-1042,-2 0-597,-17 3 0,0-1 608,19-2-25,-20 4 0,-1-1 226,10-1-212,-1 0 5,-4 1 700,-2 1-677,-2 1 6,-3 0-1,-2 3 1,-4-1 11,-3 1 0,-5 0 11,-4 0 1128,-3 0-932,-5 0 3146,-2 0-2978,-3 0 1480,0 1-1839,0 0 784,1 0-783,1 2 167,4 2-189,-3-1-1,4 4 11,-4-2 23,-1 2 56,1 1 33,0 1 57,1 3-3382,3 2 3365,0 4-28,4 1-6,2 3 78,5 3 1,2 1-129,7 9-447,-5-6 0,1 0 436,5 7-12,1 1-17,0 2-16,1 2-6,-2 2-11,0 1-12,-1 1-5,-2 2-5,-3 0-12,-3 1 17,-1-2 30,-7-2 1,-2 1-36,2 13-23,-5-13 0,-1-1 0,-4 5 17,-1 2-6,-1 2-2023,0 1 2040,0 3-17,-1 2 174,0 2-185,0 1-726,1-31 1,-1 0 711,1 0 0,-1 0-9,1-1 1,-1 2-187,-1 13 0,0 0 184,0-10 0,0-1 562,0 9 0,-2 5-547,-2 0 1,0 4 0,-1-5 253,2-5 1,-1 0-266,0 7 1,-2 4-1,1-6 7,2-15 0,1-3-3,-1 3 0,0-1 17,-4 30 6,-1-1 5,0-1-5,2-1-23,-1 1 0,0-2-5,0 2 16,1-1-3,2-16 1,0 0-12,1-10 1,0 0-1,-1 10 1,-1-1 13,-2 16 1,-1-2 1574,0-1-1586,-1-2 6,3-17 0,0 0-730,-4 19 721,3-20 0,1-1-226,-4 12 235,0-1 0,0-2 17,1 1-12,0-3 0,0 0 1,1-2-6,0 0 22,-3 13-22,4-14-29,-3 9 29,5-17 1163,2-2-1136,-2 13-32,4-17 466,-2 6-473,4-20 7,0-5 3151,0-1-3124,1-2 898,-1-1-937,-1-4-11,0-2-17,-1-1 6,1 0 5,1 2 6,1 0 27,-1 0-32,1-2 10,0 2-16,0-2-6,-1 1 5,-1-2-16,-2-1 17,-1-1-18,-2-3-32,-16-10 44,7 6 16,-11-6 12,10 11 0,0 1 6,-1 0 0,-8-1-1,7 3-3363,-5-2 3363,10 4 12,-4-2-6,4 2 6,-6-5-6,9 6-11,-3-4 12,5 3 4,1-1 1,1 0 0,1 0 17,0 1 3397,2 2-3386,2 0-6,0 1 67,2 2-128,1 5 33,1 3 0,1 6 6,0 2-1125,-1 4 1153,0 2-802,-2 4 796,0 1 85,0 28-63,2-20 34,3 19-33,4-30 11,5-3 16,6-2 34,5-3-5,7-2-1335,8-4 1329,6-3-20,-6-4 1,1-1-909,-8-2 1,0 0 868,11-1 1,1-1 52,16-8 361,-3-2-349,-21 2 0,0 0-6,13-8-299,-19 7 0,-2-1 271,2-5 972,-4 0-988,-6 1-24,-3-1 3040,1-4-3073,-8 7 0,0-1 199,-8 9-271,-2 3 749,-4 2-979,-3 1-252,-7 2-3562,-17 13-5726,5-3 9766,-8 9 1,22-13 0,4-2 0</inkml:trace>
  <inkml:trace contextRef="#ctx0" brushRef="#br1" timeOffset="395504">3099 3447 23599,'-34'13'2224,"0"-1"0,-16 9-658,65-17-3209,7-1 1104,7-2 385,8 0 105,8-1 68,9-2 150,8-2-412,-28 2 1,3-2 25,23-1 1,3-1 596,-12 1 0,1 0-210,-5 1 0,3 0 0,-2 0 3,9 0 1,-1 0-45,4 0 1,1 0-66,-18 2 0,-1 0 0,2 0-40,1 0 1,0 0 0,1 1-33,1 0 0,1 0 0,0 0-22,0 0 1,0 1 0,5-1 9,1 1 1,4 0-1,1 0 1,-3 0-31,5 1 1,-3-1 0,3 1 9,-4 0 0,3 0 1,1-1-1,0 2-18,2-1 0,0 1 1,0 0-1,-3 0 13,-11 0 0,-3 0 0,1 0 0,2-1 7,12 2 1,3-1 0,-1 0 0,-4 1 12,-1-1 1,-4-1 0,-1 1 7,-1 0 0,0-1 1,0 0 19,-3 0 0,-1-1 0,0 0 30,-3 0 0,-1-1 0,-1 0 53,18-1 0,-2-1 61,-5-1 0,-2-1 67,-4 0 1,-2-1 33,-6 0 0,1 1 113,6-3 1,-2 1 227,16-3-223,-21 4 0,-4 0 294,-6 1-49,-2 1-118,-22 3-493,-5-1 0,-8 0 0,-5 0-630,-10 0 99,-7-1 13,-9 2 2197,-7 0-1679,-8 1-728,-8-1 451,27 1 0,-1 0-752,-2 0 1,-2 0 1126,-1 0 1,-2 0-95,-2 0 1,-1 0-442,-1-1 0,-1 1 445,-3-1 0,1 0-897,-3 0 0,0-1 855,-2 0 1,0 0-9,-1 0 1,-1 0-357,-1-1 1,-2 1 363,0 0 0,-2 0 12,-2 1 1,-1 0 22,20 0 0,0 1 0,-1 0 4,-1 0 1,0 0-1,-1 0 19,-2 1 0,0 0 1,0 1 15,-2 0 1,0 0 0,-1 1 20,1 0 0,-1 0 0,-7 2 0,8 0 1,-6 1 0,-4 1 0,-1 0 0,3 0 0,4 0-65,-5 0 1,5 0 0,0 0 0,-6 1 57,4-1 0,-6 1 1,-3 1-1,1 0 1,3 0-1,6-1-141,0 1 1,5 0-1,2 0 1,-2-1 177,0 1 1,0 0-1,-1 1 1,1-1 15,1 1 1,-1 0 0,1-1 0,-1 1-22,3 0 0,-1-1 0,1 0 0,1 1-61,-15 2 1,1 0-1,0 0 51,4-1 0,0 0 0,0 0 104,4-1 1,1-1-1,0 0-142,5 0 1,0-1 0,1-1-13,-17 3 0,1 0-28,14-3 0,-1-1 0,3-1-53,-3 1 1,1-1-22,-8 0 1,3-1-130,-6-2-52,8-2-7,7 1 48,7-1 1273,8 0-1222,7 0 42,11 0 1673,5-1-2068,15-2 1021,11-3 7,17-2 1761,16-3-2548,1 1 0,5 0 522,-9 1 1,1 0-228,-3 1 1,4-1 0,-3 1-20,13-1 0,-1-1 0,-17 4 0,1-1 0,0 1 0,2-1 0,1 0 0,1 0 0,1 0 0,0 0 0,1 0 0,1 0 0,1 0 0,0 0 0,2 0 0,-1 0 0,1 0-70,0 0 1,1 1 0,3-1 10,-11 2 1,4 0 0,1 0 0,0 0 0,-3 0-430,2 0 1,-3 1 0,1 0 0,2 0 425,-2 0 1,1-1-1,2 1 1,2 1-1,4-1 9,-7 2 1,2 0-1,3 0 1,1 0-1,2 1 1,-1 0 0,0 0-1,-2 0-152,4 0 1,-1 0-1,-1 1 1,1 0-1,0-1 1,1 1-1,0 0 152,0-1 1,1 1 0,0-1 0,2 1-1,-1-1 1,-1 1 0,-3-1 0,-1 1-75,4 1 0,0 0 0,-3 0 0,-1 0 1,-4 0-1,-5 0-9,12 0 0,-7 0 0,0 0 12,0 0 0,-1 0 1,0 0 16,-3-1 0,1 1 0,-1 0 13,-3-1 0,0 0 0,0 0 32,-4 1 1,1-1 0,0 0 289,10 0 1,1-1 0,1 1-218,3-1 1,2 1-1,-3 0 206,-9-1 1,-2 1-1,-1 0-113,21-1 1,-9 1 90,-16 0 1341,-13 1-1365,-11 0 2202,-11 1-2644,-13 1 992,-10 0-392,-16 0-354,-12 2 86,-13 0-189,22-2 1,-1 0-475,-5 1 0,-2-1 520,-4 1 1,-3 0 158,-4 1 0,-2 0-1452,-5 0 1,-2 0 1171,19-2 0,-2 1 1,0 0-367,-2 0 0,-1-1 1,0 1 484,-2 0 1,-1 1-1,-1-1-211,-1 0 0,-1 0 1,0 0 292,-2 0 0,0 1 1,-1 0 1,-2-1 0,1 1 0,-2-1-5,0 1 1,-1 0-1,-1 0 6,16-2 0,-1 1 0,0 0 0,0-1 5,-1 1 1,1 0 0,-1 0 0,0-1 6,0 1 1,-1 0 0,0 0-1,1 0 4,-1 0 0,0 0 1,1-1-1,-1 1 42,2 0 0,1-1 1,-1 1-1,-5 0 1,-1 1 0,-4-1 1,-3 1-1,-1 0 0,3 0 1,5 0-32,-3-1 1,5 1-1,0-1 1,-4 1-15,4 0 0,-3 0 0,-3 0 0,1 0 0,4 0 0,5 0 19,-5 0 0,5 1 0,1-1 5,1 1 1,0-1-1,2 1 8,-19 2 0,2 0 0,4 0 1,2-1-8,4 0 1,2-1-15,4 0 0,2-1 322,5 0 0,-1 1-307,-5 0 0,1 1 30,-14 3-20,-3 1-1,35-5 80,12-1 138,8-2 1876,15-2-2432,11 0 376,19-2 1699,16-3-1684,-19 1 1,3 0 685,4-2 0,5 0-789,6-1 0,5-1 0,0 1-499,-11 0 1,0 1-1,2-1 400,0 0 1,4 0 0,-1 0 0,-1 0-110,3 0 1,-2 0 0,5-1 253,-9 2 0,3 0 0,3-1 0,-1 0 0,-3 1-300,1 0 1,-2 0 0,1 0-1,2-1 265,-1 1 1,3 0 0,0-1-1,1 0 1,0 1-33,-1-1 0,0 1 0,0-1 0,-1 1 0,-2 0-231,0 0 1,-2 0 0,-1 0 0,3 0 186,-2 0 1,1 0 0,2-1 0,-1 1 0,-2 0-14,9-1 0,-1 0 0,-2 0 0,-3 0-31,3 0 1,-4 1 0,3-1-49,-6 1 0,2 0 1,0 0-1,-5 0-13,15 0 0,-2 0 87,-7 3 0,1 0 0,-1 0-457,4 1 0,2 1 514,-11 2 0,6 1 0,-2 1 0,-9-1 0,-8-1 0,-3 1 0,15 3 0,-1 1 0</inkml:trace>
  <inkml:trace contextRef="#ctx0" brushRef="#br1" timeOffset="396205">8429 2141 28120,'-44'17'1513,"-1"0"0,5-1 0,6-2-1405,10-4-108,5-1 0,6-1 0,5-1 0,4 0 0,5-3 0,6-2 0,7 0 0,7-4 0,7-2-254,6-4-239,6-4 298,4-2 695,5-3-58,5-3-442,2-2 0,-27 10 0,1 0 0,0-1 0,1 0 0,0 0 0,0-1 0,0 0 0,0-1 0,11-6 0,-1-2 0,-11 6 0,-1-1 0,8-4 0,-3-1 0,4-9 0,-7 1 0,-8 3 0,-8 1 0,-6 2 0,-5 2 0,-6 1 0,-13-3 0,-2 7-2284,-12-3 453,4 9 628,-4 3 551,-1 2 669,-12 0 423,12 4 599,-4-1 899,17 3-344,4 0-652,5 0-942,4 1 0,2 0 0,1 0 0,6 3 0,1 0 0,14 7 0,-3-1-384,10 5-356,7 3-196,-6-1-97,11 7 11,-12-4 719,1 2 110,-1 3-334,-3 2-159,-3 3-257,-3 3-465,-1 18-630,-5 5 1997,-7-16 0,-1-2 1,0 4-1,-3-6 1</inkml:trace>
  <inkml:trace contextRef="#ctx0" brushRef="#br1" timeOffset="396850">10012 1226 30743,'-54'0'385,"0"0"1,4 1 0,8 2 108,10 9-121,1 2-373,3 2 0,2 3 0,4-1 0,4 2 0,4-1 0,5 1 0,4 0 0,3 0 0,4 0 0,4 1-2099,4 0-413,17 9 305,-3-7 393,13 5 497,-9-9 569,4-1 332,1-1 507,1 0 337,0-1 414,0 0-51,-1 1-237,-4-1-243,-3 0-206,-3 4-413,-11 3-422,-15 6 1047,-10-3 690,-15-1 680,0-5 243,-2 0 179,-16 8-130,9-7-1979,-9 4 0,16-11 0,2-2 0,3-4 0,3-3 0,4-3 0,4-6-9356,6-10 8738,4 1 0,3-1 0,1 9 0</inkml:trace>
  <inkml:trace contextRef="#ctx0" brushRef="#br1" timeOffset="397899">10188 958 32767,'-39'-15'-471,"-1"0"0,3 1 0,9 10 543,20 19 837,2 6-746,1 4-435,3 5-101,2 4-50,5 2-566,4 2 508,6 1-650,4 0-595,4 1 74,2 0 152,2 0 691,-7-11 0,0 0-551,11 15 806,-11-16 1,-1 0-419,6 8 216,-4-6 0,0-1-143,2 7 2,11 16-1280,-17-22-1455,-4-4 3153,-3-5 386,-5-8 480,-5-12 907,-3 0 1048,-1-2-533,-6-1 64,-2-2-289,-3-2 44,-3-1 69,-1-1-106,-2 0 404,-8-6-2274,7 3 530,-7-4 520,4-2-786,7 3-171,-3-4-128,8-2-716,7-1 436,2-2 362,9 1 772,6 6 648,4-2 523,5-1 291,4 0 375,2 0-1205,4-1-1172,14-8 0,-9 7 0,9-6 0,-15 9 0,-3 1 0,-2 2 0,-3 0 0,1-1 0,-8 5 0,-1-1 0,-9 5 0,-2 2 0,-1-1 0,-2 3 0,-1 1 0,-3 0 0,-2 1 0,-1 0-25,0 1-164,2 0 82,2 0 144,0 0 247,4 1-284,2 6 0,4 1-392,4 5-1139,14 7-3195,-2-4 3409,10 8 292,-6-6-1060,0 1 757,0 2 874,-1 0 656,-2 0-82,-4 0-526,-1 9 188,-10-3 359,-3-1 2849,-11-7-1871,-3-9 2474,-11-2-1718,6-3 102,-10-2-512,11-6-1465,-2-3 0,7-4 0,1-1 0,-1-10-1090,4 4-446,0-5 207,9-4 581,2 8 706,6-8 310,2 8 987,4-1 45,2 0-226,2 0-374,2 0-552,0 0-148,14-8 0,-9 6 0,8-6 0,-13 7 0,-1 1-10,6-8-382,-9 7-2,4-5 82,-12 7-87,-6 7-99,-2 0 22,-6 7-751,-3 2 1234,0 1-931,-2 4 279,-1 1 348,-8 16-175,5-5 33,-7 10 323,8-2 320,5-4 24,-1 4-167,5-4-279,3-2-180,3 2 15,5-2-92,3-2-398,4-1 544,3-3-61,16 1 271,-8-4 106,12-2-380,-12-4 577,-1-2 146,-1-3 52,-1-1-13,-3-3-2823,-1-2 2809,0-3 311,8-13-209,-13 6 10,5-17-216,-19 18-191,-1-6-71,-5 8 181,-1 0-409,-8-8-182,2 7-94,-4-4 19,5 8 49,0 3 3486,1 2-3357,-1 0 189,5 4-88,-2 1 28,6 2-528,0 1-759,7 0 57,0 1-1171,8 1-2426,1 1-1741,-1 0 6779,-1 0 0,-6-2 1,-3 0-1</inkml:trace>
  <inkml:trace contextRef="#ctx0" brushRef="#br1" timeOffset="398338">11937 909 23009,'-44'13'-54,"1"0"1,2-1 0,7 4 32,2 25 18,12-10 0,1 1-51,-12 20 27,15-21 1,3-1-128,7 8 14,8-11-4989,8 5 5037,8-14 87,23 0-102,-6-7 1006,18-3-967,10-12 17,-14-4-258,-16 1 0,-1-1 309,12-8 0,0-4 11,-3-1 6,-3-3 2055,-4-1-2038,-4-2 5,-4-3-6,-5-2-5,-4-3 6,-5-4-1324,-4-2 1329,-3-2 39,-3-3-815,-1-1 838,-3-2 88,-1-1-54,-5 1-100,2 16 0,-2 0 145,-6-16 35,2 13 1,0 1-3,-3 1 5,-4-4 786,8 21-825,1 3-11,1 5 719,1 3-836,2 2 617,1 3-673,2 1 3397,0 4-3387,0 3-10,1 6 10,1 6-10,0 5 5,1 4-6,4 6-807,1 3 757,7 4-6,3 3-157,5 2 1,3 1 28,-9-16 0,1-1-1676,8 19 0,1-1 959,2 4-813,-2 1-3196,-6-17 1,-1 0-2630,6 12 7545,5 8 0,-19-39 0,-3-8 0</inkml:trace>
  <inkml:trace contextRef="#ctx0" brushRef="#br1" timeOffset="398831">12262 1105 18963,'-45'-25'511,"-1"0"1,4 2 0,9 6-255,19 10 331,4 2-498,3 1 54,5-1-200,2 1 30,6-3-69,5 0-17,7-2-168,25-8-364,-3 2 498,20-5-1186,-12 4 1192,4 0 11,-1-1 17,-1 0-6,-2 0-2746,-3 1 2763,-4 2 1,-5 0-33,-6 2 77,-6 2 50,-5 2 463,-6 1-357,-5 2 35,-3 2 846,-4 2-791,0 0 3245,-6 1-3317,1 1 139,-5 1 197,-6 5-185,2 0-6,-5 3 354,-6 10-511,10-5-33,-5 11-3420,12-8 3375,3 0-209,2 2 215,3-1-23,3 0 17,4 0-11,5-2 33,15 5-22,-3-8 17,13 1 6,-5-8 128,18-4-50,-11-5 36,-6-2 0,-2-2-247,3-6 267,6-6 3162,-20 2-3016,1-8-186,-9 4-5,-2-6-16,-8 7-29,-2-1-6,-5 0-10,-1-1 5,-6 1-6,-2 0 291,-1 2-256,-9-4-68,5 7-17,-5-2-17,8 8 386,-2 2-453,7 2-74,0 1-71,7 3-443,2 1-661,5 3 16,3-1-1035,5 3-2504,3-2-3725,-1-1 7705,0 0 0,-7-1 0,-2-1 0</inkml:trace>
  <inkml:trace contextRef="#ctx0" brushRef="#br1" timeOffset="399198">13191 553 24413,'30'2'34,"-5"1"-34,17 20-5661,-15-7 5650,10 5 874,-13-4-885,-1 2 836,3 11-831,-9-6 0,-1 9-2087,-13-11 2104,-7-1 2110,-14 5-2082,-1-10 6,-11 2-1,5-12 471,2-3-403,-7-4-11,9-5 11,-2-3-2177,11-5 2216,3-1 2263,3-4-2302,3 0-17,1-2-39,3 0 6,3 0-6,3 1 11,15-6-101,-2 6-45,10-3-62,-4 8-44,3 3-44,2 0-35,5 2-150,3 1-326,5 0-1602,4 1 1047,3 1-2293,-13 3 1,2 0 3598,-5 2 0,-2-1 0,25-1 0,-27 3 0</inkml:trace>
  <inkml:trace contextRef="#ctx0" brushRef="#br1" timeOffset="399556">14011 523 15855,'-6'1'5410,"1"0"-3578,5-1-1294,-63 10-4885,38-4 4481,-13 2 1,1 0-1497,15 3 1496,2 0-637,3 1 559,3 1-462,3-2 429,4 2 1026,4-3-1071,1 0 5,2 0-17,5-2 2021,2 0-1976,5-1-5,5-1 28,3-2-18,6-1 1,3-1-1385,3-2 1379,1-2-1511,0-1 1545,-3-3-107,-4-3 141,-5-1 1458,-4-2-1403,1-20 2062,-9 11-2112,1-26 2590,-12 23-2634,-2-8-7,-4 12 333,-2 0-294,-1 3 18,-4 2 28,-4 4-1,-2 3 23,-5 4 109,-9 7 1,-2 5-172,-3 1-59,3 1 1,2 3 31,-1 17-35,12-4-4,-4 11-74,12 8-5,7-8-6,2 11-17,11-13 591,5-1-804,13-5 1,4 0-40,13 7-549,-7-8 0,2-2 242,14-1-79,3 0-79,3-3-1355,3-2 2162,-23-9 0,-2-2 0,3 2 0,-1-3 0</inkml:trace>
  <inkml:trace contextRef="#ctx0" brushRef="#br1" timeOffset="400006">9626 2361 32767,'62'-5'0,"1"-1"0,-3 0 0,-1-3 0,-15-5 0,1-2 0,3 1 0,5-1 0,3-1 0,-7 2 0,3 0 0,1 0 0,0 0 0,1 0 0,1 0 0,0-1 0,1 1 0,5-1 0,1-1 0,0 0 0,-3 2 0,-8 1 0,-2 2 0,-1-1 0,2 0 0,3 0 0,0-1 0,1 0 0,1 0 0,2-1 0,0 0 0,2 1 0,-1-1 0,1 0 0,0 0 0,2 0 0,4-1 0,-8 2 0,3 0 0,2-1 0,2 0 0,-1 0 0,1 0 0,-8 2 0,0 0 0,0 0 0,1 0 0,0 0 0,0 0 0,-1 0 0,0 0 0,0 0 0,1 0 0,-1 0 0,0 1 0,-1-1 0,-1 1 0,5-1 0,1 0 0,-1 0 0,-2 1 0,-2 0 0,-3 1 0,4-1 0,-5 1 0,-1 0 0,2 0 0,10-3 0,1 1 0,0-1 0,-4 1 0,-2 0 0,-4 0 0,2 0 0,7-1 0,1-1 0,-8 1-538,-12 2 1,-6 1-1860,18-8 2400,-20 2 1,-20 9 0,-7 1 0</inkml:trace>
  <inkml:trace contextRef="#ctx0" brushRef="#br1" timeOffset="406031">15809 1778 27439,'-46'11'2477,"14"-7"-2155,50-15 1749,18-15-1613,-6 5-458,14-10 0,-17 13 0,0 0 0,16-12 0,-14 10 0,1 0 0,11-9 0,-1 1 0,-13 8 0,0-1 0,21-20 0,-3 1 0,-13-8 0,-23 26 0,-7-10 0,-22 14 0,-14 2 0,-3 0-663,-6 7-722,9 5 258,1 1 543,-13 2 400,13 1 641,-6 0 1661,10 1-1315,14-1-238,0 1-565,13-1 0,1 0 0,5 1 0,1-1 0,6 1 0,3-1 0,4 0 0,18 2 0,-6 1-28,13 3-374,-9 2-52,0 1-244,15 11-176,1 9-3672,-3 2 3162,-7 5-2188,-16 9-6027,-9-12 9444,-2 9 0,-10-28 1,-1-5-1</inkml:trace>
  <inkml:trace contextRef="#ctx0" brushRef="#br1" timeOffset="411048">16637 1919 32174,'-59'-18'-258,"0"0"1,5 0 0,9 7-10,20 14 1617,-6 4-1068,10-1-282,-3 4 0,13-3 0,2 2 0,3 0 0,2 1 0,1 1 0,3 1 0,-1 0 0,5 6-1283,4-1-1547,3 0 412,5-2 874,0-5 806,2 0 445,4-1 515,4-1 154,2 0 600,2 0 529,3 0-11,-1 0-431,-1 0-456,-3-1-168,-4 1-341,-3 0-154,-7-1-295,-3 1-383,-6-1-685,-3 1 230,-7 0 1618,-3 0 460,-7 2 623,-6 0 66,-3 1 89,-3 0-1667,-3 0 0,1-3 0,0 2 0,0-2 0,3 0 0,-7 1 0,11-2 0,-4 0 0,13-4 0,3-2 0,4-1 0,3 0-1045,2 0 1,1 0-1</inkml:trace>
  <inkml:trace contextRef="#ctx0" brushRef="#br1" timeOffset="411900">16731 1809 32494,'-2'-42'-895,"1"0"1,-1 3-1,-1 8-444,-3 17-507,0 1 812,-2 1 523,0 3 387,1 0 154,0 3-1147,1 2 1092,2 1 390,1 1 611,1 1 156,1 2 1702,1 3-2173,0 4-88,1 5-423,4 14-296,2-4-481,4 13-81,1-9-320,2 3-1822,2 0 1876,2 0 10,1 1 162,1-1 322,0 0 156,0 0-45,5 8 202,-7-10-80,3 6 21,-11-14-158,-2-2-92,-3-2-40,-1-1 26,-2-1-30,-1-3-203,-1-1-251,1-3-3613,-2-2 835,-1-2 4793,-1-1 1420,-1-5-1947,2-1-1172,0-4 1003,1-2 445,0-2 492,-1 0-118,0-2 506,-3-7-2423,1 5 1484,-2-5 593,1 8 22,-1-6-1148,2 5-146,0-4 388,2 1-117,2 4 206,0-3 33,2 8 606,2 0 296,2 1 652,4 1 392,0 0-33,4 1-1001,2 0-1474,11-2 0,-4 2 0,8-2 0,-6 1 0,10-2 0,-9 0 0,5-1 0,-11 3 0,-4-2 0,-2 2 0,-3-2 0,-1 1 0,-2-1 0,-1 0 0,-2 0 0,-1 0 0,-2 2 0,0 0 0,-2 0 0,0 1-1046,0 0-289,0 1 182,-1 0-199,0 1-18,-2 0 487,1 2 671,-1 0 570,2 1 862,0 1 412,-1 2-584,0 3-206,0 3 338,2 1-680,-1 10-501,2-6-469,2 7-1034,3-8-923,3 0 699,8 3 955,7-2 519,1-1 376,1-5 452,-5-6 591,0-1 243,8-5 898,-7-2-153,5-4-2153,-7-7 0,-4-4 0,-2 0 0,-5 0 0,-4 5 0,-2-4 0,-1 5 0,0-2 0,-2 7-211,0 3-914,0 2 91,0 1 318,0 3 225,0 0 206,-6 9 1155,1 0 90,-4 10 51,0-2-33,-7 24-935,6-14-43,-5 18 0,11-19 0,1 2 0,2 2 0,0 2-1018,3 1-458,3 0-1410,10 14-2425,8 6-3469,0-4 8470,-1-6 1,-14-29 0,-4-4 0</inkml:trace>
  <inkml:trace contextRef="#ctx0" brushRef="#br1" timeOffset="412579">17760 2045 32767,'18'-37'0,"1"0"0,-2 3 0,-1 2 0,4-14 0,-6 9 0,4-15 0,-9 13 0,-3-3 0,-4-1-253,-1-3-584,-4-2 353,-1 15 1,-2 0-579,-5-14-12,-6-9-18,4 26-12,0 7-2,0 5 351,2 5 247,1 5 441,3 2 226,2 4 598,1 1 371,1 6 839,0 2-160,-2 17-651,4-2-371,-3 12-228,3-3-212,-1 3-550,2 3-328,0 2-77,1-3 0,1 2-346,3 9 647,-1-11 1,2-1-240,6 0-395,3-6-147,4-2 272,4-4 379,4-4 418,2-5 344,2-3 399,1-6 434,12-5 639,-10-5 625,23-13-1282,-25 2-1138,20-19 0,-25 11 0,5-6 0,-16 8 0,-3 1 0,-5 2 0,-1 0 0,-4 3 0,-1 1 0,-1 2 0,-2 0-76,-1 4-1634,-1 2-9,-3 1 622,2 2 368,-2 2 692,1 0 625,-1 2 413,1 1 806,-1 2 165,2 3-1972,0 4 0,2 2 0,0 11 0,2-4 0,0 7 0,2-6-283,3 9-2357,2-6 289,8 14 303,-4-17-397,6 6-484,-2-12 2948,12 3 1,-15-9 0,7 1 0</inkml:trace>
  <inkml:trace contextRef="#ctx0" brushRef="#br1" timeOffset="412763">18381 1432 32767,'-26'-23'-1230,"0"1"1,-14-12-1269,50 43 317,2 1-3479,10 7 4533,-3-1 1,-2-3 0,-7-5-1</inkml:trace>
  <inkml:trace contextRef="#ctx0" brushRef="#br1" timeOffset="413480">18615 1519 32767,'2'-9'0,"0"2"0,-2 7 0,0 0 0,-26-5 0,19 17 0,-18-7 0,26 20 0,2-6-421,1 4-152,0-1-178,2 2-47,0-1 170,1-1-213,3 8-390,-2-11 782,2 4 142,-4-12-92,-2-3 48,0-3 340,-2-2-3912,0-2 4902,0-1 1093,0-2 425,2-3-336,0-3-347,2-3-654,0-3-1160,2-2 0,2-1 0,0-3 0,2 1 0,1-1 0,0 1 0,7-3 0,-3 7 0,5 0 0,-6 8 0,1 2 0,1 3 0,0 1 0,2 2 0,0 1 0,1 2 0,0 3 0,0 0 0,1 1 0,1 0 0,28 6 0,-16-6-401,24 4-98,-24-8 384,3-2 487,1-1 196,2-1-493,16-5-75,-16-2 0,7-6 0,-23 1 0,-6-3 0,0-17 0,-11 11 0,1-13 0,-10 15 0,-4 1 0,-2-1 0,-5 4-765,-2 0-1052,-5 5 1046,-1 2 622,-4 3 454,-3 3 792,-16 7 546,-3 8-1186,2 3-457,5 5 0,19-4 0,3 1 0,4 0 0,4 0 0,4 0 0,2 0 0,3-2 0,3 0 0,8 3-537,2-5-4170,5 1 3752,0-8 975,0-1 487,13-4 585,-7-1 142,7-3 652,-9-3-426,-3-5-1460,-2-1 0,-1-2 0,-4 0 0,-1 1 0,-5 0 0,0 3 0,-4 1 0,-1 2 0,0 2 0,-1 1 0,0 2 0,0 8 0,0 1 0,0 10 0,0 1 0,-1 6-2345,0 3 2276,-1 7-1335,0 3 1562,-3 7 565,0 1-453,-1 6-6,0 2-95,0 4-397,2-15 1,1 1-731,0-10 0,0 0 717,-2 12 0,0-2-140,-1-12 0,-2-2-314,-2 1 0,-3-1-1828,-2-1 0,-1-2-6578,-19 21 9292,0-11 1,16-18 0,7-9 0</inkml:trace>
  <inkml:trace contextRef="#ctx0" brushRef="#br1" timeOffset="417055">26852 1829 24322,'-50'8'1996,"0"0"0,-1 1 1,5 0-634,6 0-285,-1 3-1063,22-6-15,5 0 0,5-2 0,5-2 0,4-1 0,6-1 0,5 0 0,7-2 0,7-2 0,7-3 0,7-4 0,7-1 0,4-3 0,4-2 0,-20 7 0,2-1 0,10-3 0,5-2 0,-5 2 0,-11 2 0,-1 1 0,12-4 0,-2 1 0,11-6 0,-4 1 0,-9 1 0,2-7 0,-18 7 0,-1-4 0,-19 6 0,-12-2 0,-4 3 0,-10 2 0,-13 4-1065,7 2-93,-10 1 331,13 1 228,2 1 1298,0-2 1080,7 2-608,2 0-1171,9 3 0,2 0 0,6 4 0,1 1 0,7 5 0,14 7 0,-3 0 0,11 9-161,-7-3-481,13 16 85,-10-6 121,-8-3 1,-2 3-1439,1 27-731,-12-28 1,-2 1 712,-4 0 1,-3-1 1397,-10 22 1,6-25-1,-5-2 1</inkml:trace>
  <inkml:trace contextRef="#ctx0" brushRef="#br1" timeOffset="419963">28568 1174 28259,'5'-52'-453,"0"-1"1,-1 6 0,-1 7-470,-2 8 592,0 10 183,-2 8-216,-1 5-220,-3 5 870,-8 11 460,2 4-54,-5 15 1,0 5 215,-3 11-498,3-5 0,0 1 408,-6 13 2420,0 7-3239,10-27 0,1 1 0,-1 2 0,1 1 0,-1 3 0,1-1-389,1 3 0,-1 0 15,2 1 0,-1 3 25,3-3 0,1 3 0,0-1-879,0 7 1,1-1 909,1-6 1,1 2 0,1-2-218,1 2 1,1-3-134,2 1 1,0 0-96,0-2 0,1 0-1304,1-2 0,0 1 1256,-1-3 1,-1-1 184,0-2 0,-1-1-300,0 25 555,-5-11 512,-3-11 466,-6-11 546,-5-11 568,-3-8 210,-4-6-560,-3-9-430,-1-7-1605,2-8 828,2-9-433,4-6-1406,5-6 219,6-6 1195,4-3-594,4-1 428,6-3 440,2 3-311,7-1 945,3 2 275,3 1-432,-2 16 0,2 0 391,11-19-516,-10 20 0,2 1 292,11-9-121,2 1-475,-8 15 0,2 1 471,16-13-387,-15 15 0,0 1-551,13-7 592,-3 2-168,-1 2-259,-3 3 711,10-6-1353,-3 5 153,-2 2 1902,-10 7-1849,-15 10 1656,-3-2-1926,-6 4 2466,0 0-1652,-5 3 1329,-2 0-1406,-1 5-178,-3 1 217,-3 6 384,-5 2 63,-3 6-134,-3 2-11,-1 3-146,0 1-97,-4 13 113,9-10-193,1 8-8,9-14-98,7-1-70,4-4-81,6-2 125,4-3 228,2-4 113,4-3 96,2-3 49,2-2 120,1-4 219,15-9 384,4-25 0,0-6-427,2 4-394,-5-4 1,-9 0 323,-28 15-341,-2 8-61,-2-4-218,-1 11-63,-2 2-109,1 1 35,-1 2 0,1-1 17,0 3 125,-1-1-80,1 6-569,-1 0 328,1 6-181,0 1-357,1 5-4263,0 7 5349,0-1 0,0-2 0,-2-6 0</inkml:trace>
  <inkml:trace contextRef="#ctx0" brushRef="#br1" timeOffset="420328">29399 1303 22475,'-7'19'185,"1"0"-140,3-3 17,-1 11-46,1-5 1,-1 8-6,0 1-5,2-9 0,-1 7-1,2-12-10,1-1 10,0-3 6,0-2 34,0-5 118,0-1 318,1-3-16,1-7-308,3-2 100,0-6-15,3-1-14,2-4-82,2-2-6,2-1 112,11-12-11,5-1-28,10-5-223,-8 12-9,-4 7-24,-9 10 127,5 1-62,-6 5-16,5 0-23,-7 4-33,0 2-40,0 3-291,6 12 39,-5-2-201,4 8-331,-8-4-739,-2 2 1613,-1 12 0,-6-18 0,0 7 0</inkml:trace>
  <inkml:trace contextRef="#ctx0" brushRef="#br1" timeOffset="423891">30241 1206 26522,'1'-4'-1464,"-1"0"5726,0 4-2339,0-34-3509,-7 29 1248,-4-22-1098,-9 38 3068,-4 4-1271,-4 2 1431,0 3-693,0 2-1099,3 1 0,3 1 0,5 1 0,4 1 0,5 13 0,5-8 0,7 11-2039,6-14-763,7 0 430,7-2 514,6-3 518,4-2 517,4-4 642,0-3 349,1-3 470,-1-5 647,0-3-137,-1-1-453,-1-7-1666,-4-3 1,0-3 1559,7-5-156,-9 3 0,-1-2 3337,-3-4-3089,-4-2-609,-2-3-203,-3-2-141,-1-3-589,-3-3-168,-1-1-3067,-2-3 2949,-1-1 262,-2-1 1347,1-15-609,-4 14 46,0-10 71,-2 18 40,0 1 124,-1 1 1,0 3-175,-1 3 18,1 5-1,-1 3 72,1 3 524,-1 4-579,0 2 54,0 4-199,0 1 3423,0 5-3352,-1 3 210,0 7-176,-2 5-5,-1 7 19,-1 4 104,0 4-12,0 2-139,0 1 0,1 3-418,2-4 0,-1 0 335,0 7 1,0 0-159,2 1 0,1-3-179,3 6-22,1 12-147,3-24-213,1-4-106,0-6-246,-1-3-464,-2-6-4286,-2 1 1659,-1-8 4341,-4 0 0,1-7 0,-1-1 0</inkml:trace>
  <inkml:trace contextRef="#ctx0" brushRef="#br1" timeOffset="424197">30633 1584 14067,'-4'-8'3055,"1"2"-2529,3 6 3280,0 0-3362,-8-65-585,9 43 90,-4-16 0,3 3-44,10 23-260,2-1 399,3 2-32,3 0-472,2 1-33,5-1 247,2 1-39,4 0 14,3 0-2059,3-1 2151,1 0-230,2-1 353,-1 1 50,12-6 85,-7-2-18,-3 1 175,-12-3-62,-18 10 44,-4-2 23,-5 6 16,-4 2 79,-2 1 2372,-8-2-1689,-4 2-604,0 0-102,2 2-83,6 2-68,0 0 251,2 1-334,0 2-1,-5 9-50,-3 9-34,-2 3-33,1 4-17,4-5-45,1 1-67,2 2-61,2-1-141,1 0-140,3 0-1192,2 10 144,3-10-990,3 5 2548,9-7 0,-8-13 0,3 3 0</inkml:trace>
  <inkml:trace contextRef="#ctx0" brushRef="#br1" timeOffset="424378">31277 913 9285,'-7'-14'0,"1"4"0</inkml:trace>
  <inkml:trace contextRef="#ctx0" brushRef="#br1" timeOffset="424789">31506 1118 21185,'-33'16'106,"0"0"1,-22 14-56,40-9 363,3 0-370,2 3-27,3 0-4016,4 0 4010,1-1 880,4 0-891,3-2 0,4 1 133,3-4-138,2-1 10,2-3 1,2-4-1,0-3 29,1-2 16,-1-4 12,1-2 11,0-3 11,-1-4 11,1-2 17,-2-3 6,-1-2 3531,2-11-3531,-7 3-17,1-8 55,-7-8-72,-3 9 23,-1-12 16,-1 15 34,-3 2 16,-2 1-10,-3 4 122,-9-4-189,1 8-24,-7-1-21,2 11-29,-1 1 1,-1 3-18,0 2-22,-1 2-44,2 2-57,1 4-83,1 3-102,1 1-117,1 4-157,3 0-162,3 3-225,4 1-357,4 0-8510,10 17 8753,-1-16 0,4 6 0,-6-23 0</inkml:trace>
  <inkml:trace contextRef="#ctx0" brushRef="#br1" timeOffset="425196">31874 1154 14309,'2'-3'4497,"0"0"-676,-2 3-3782,12-17 45,-11 24 45,8-8-68,-13 24-5,-1 0 6,-3 5-45,2-7-1,-2 7 7,2-4-18,2-8 1,1 4 11,2-11 0,1-1 11,0-3 44,0-2 136,4-2-24,7-5-55,8-7-62,2-3 29,1-5 4,-4 3 7,0-1 106,8-7-34,3-1-78,5 0-68,-9 8-27,-4 6-1,-9 7-10,-1 2-46,2 1 12,-3 2-28,2 3-23,-4 2-16,-1 1-17,0 2-12,0 1-3436,0 2 3342,0 1-63,0 0-94,0 1-79,-1-1-96,0 1-760,6 2-465,0-2-2220,6 2 4006,0-3 0,-8-6 0,1-1 0</inkml:trace>
  <inkml:trace contextRef="#ctx0" brushRef="#br1" timeOffset="425881">32433 1240 19033,'17'-42'465,"0"0"0,-1 3 0,-5 9 1038,-11 21-1201,0 1 367,0 1-489,0 1 206,0 2-263,0-1-27,0 2 680,0-1-675,0 0-56,0 2-6,0-1 0,0 2 1,0-1-80,0 1 29,0 4 0,0-1 5,0 4 34,1-5-33,-1 1 184,2-1-168,-1-4 17,1 1-22,-1-3 16,0 0-22,1 1 17,-2-1-6,1 2-5,0-1-12,1-2 23,-1 0-6,2 0 6,-1-1 33,1-2-27,-1 3 16,1 0 6,-2 2 0,-1 2 50,1 0-106,-1 8 33,1 1 12,-2 18-29,-1-8 1,-1 11-1,1-12-5,0 2-16,1 0-12,0 1-40,1-1-44,0 1-72,0 0-108,2 0-128,2 1-201,2-2-298,0 1-582,2-4-1121,2-1 2622,0-1 0,-4-7 0,-1 0 0</inkml:trace>
  <inkml:trace contextRef="#ctx0" brushRef="#br1" timeOffset="426089">32622 782 18665,'-17'-52'-5030,"6"14"5030,22 51 0,-5-6 0,1 1 0</inkml:trace>
  <inkml:trace contextRef="#ctx0" brushRef="#br1" timeOffset="426505">32752 1396 14121,'23'-30'50,"0"0"1,14-19 1756,-31 42-1779,-1 1 1480,-1 0-1497,0 2 942,-2-1-942,0 2 3090,0 0-3095,-2 1 873,1 1-885,-1-1-5,0 1-45,0 0 0,-2-1-28,1 2-28,-3-1-46,2 1-49,-1 0-39,0 0-34,1 0-17,-1 0-17,1 1-16,1-1-314,0 2 370,1 0 55,0-1 23,1 1 51,1-1 21,0 1 23,-1-1 45,0 0 494,-1 0-114,2 0-363,0 0-28,0-1-28,3 0-90,-2 0-286,1 0-840,-1 0-2200,1 0 3511,0 0 0,-1 0 0,-1 0 0</inkml:trace>
  <inkml:trace contextRef="#ctx0" brushRef="#br1" timeOffset="427731">32772 1355 20709,'5'-2'-1675,"-1"-1"0,-3 2 0,0 0 0</inkml:trace>
  <inkml:trace contextRef="#ctx0" brushRef="#br1" timeOffset="429383">32482 1322 7839,'0'8'5859,"-1"-2"-4380,1-6 4150,0 0-5338,30-40-17,-17 22-4295,23-33 4233,-24 30 996,5-11-1001,-1-10-134,1-1-12,-4-3 18,-3-10-1493,-4 11 1448,3-16-6,-6 16 5,1 0 1,-1-2 16,-1 1-1031,0 0 1054,-1 2 1516,0 3-1522,0 3 0,-1 5 1,1 4 32,-1 6 1,2 3 17,-2 5 33,0 3-301,0 3 268,0 2 1472,0 2-1473,-1 2 1623,0 1-1728,-1 2 950,1 0-951,-1 0 464,-1 2-469,-1 2 0,-1 4 5,-2 5 6,-1 3-6,0 6 6,-2 2-23,0 5 17,0 4-3392,2 3 3393,1 3-7,1 3-305,1 3 306,2 2 5,1 0 6,2 1 22,0-1-11,1-14 0,1 0-5,1 16-18,2 10 1,0-24 11,-1-4-17,1-3 11,-2-2-2177,1-2 2166,-1-2 2177,4 4-2166,2-4-11,2-3 11,4-6 12,-1-8-6,2-2 11,2-1 0,1-3-17,1-1 0,1-3 289,0-2-278,-1-4 6,8-9-22,-7 3-17,5-9 3403,-10 5-3376,4-12-10,-5 9-3376,2-10 3387,-8 12-669,1 1 691,-4 1-5,1 1 0,-2 2 16,-1 1 0,-1 2-5,-2 2-6,1 3 3061,-2 1-3066,1 4 1016,-1-1-1027,0 4-6,0-1-17,-3 5-6,1 1 12,-5 11-1,1-1 12,-1 7-3409,3-3 3392,2 0-11,0 1-6,5 16-17,1-13-27,4 13-12,0-18-33,2 0-51,0-1-129,-1 0-666,6 5-117,-4-7-853,5 3-5135,-3-10-1765,0-2 8822,-2-2 0,-5-2 0,-3 0 0</inkml:trace>
  <inkml:trace contextRef="#ctx0" brushRef="#br1" timeOffset="429556">33080 752 14253,'10'-30'0,"-3"5"0</inkml:trace>
  <inkml:trace contextRef="#ctx0" brushRef="#br1" timeOffset="430347">33248 1262 21283,'24'-55'336,"0"-1"0,-1 5 0,-5 6-1707,-12 12 1455,1-6-11,1-4-2608,0-4 2597,0-2-6,-1 12 0,-1-1-922,1-19 908,-2 20 0,0 1 111,-1-11 71,-2 15 0,-1 0-51,-1-4 495,-2-10-494,-4 31-130,2 7 2209,-3 2-2236,2 5 3307,-1 4-3313,-1 2 12,-1 5-35,-6 15-10,3-2-51,-2 19 0,0 4 34,4 4-354,0-4 0,2 1 314,6-1-33,3 1-22,2 2-48,2-16 0,1 1-48,5 16 93,-3-19 0,0 0-653,13 20-1933,6 5 1878,-6-12-1009,2 0-2481,-26-31 3114,-9-8 1170,-9-7 247,-7-10 202,5 0 960,-1-2 109,-9-6 979,1-2-1539,2 0-515,7 3 425,11 6-105,2 2-147,2 0-167,4 3-62,1-2-319,6 3-29,3 0-38,6 1 0,5 2-23,5 0-67,21-3 73,-7 1 16,16-2 6,-13 3-27,22-5 226,-16 3-188,13-3-11,-11-2 40,-9 0 33,-1-3-17,-19 7-22,-11 3-1,-8 3 18,-5 2 22,-4 3 45,-5 2 134,-14 10-61,4-2 5,-10 5 0,12-4 112,-5 5-150,11-6 300,-2 4-318,12-6 0,2-1 0,3-1 107,4 2-96,2-3 12,4 0-17,2-3 100,9 1-106,-3-2 1,7-1 4,-7-1 12,1-2 12,-2 0 16,1 0 151,5-3-151,-5 1 95,8-2-140,-11 3-16,2-1 49,-3 4-66,-4 0 5,0 2-16,-4 2 5,-1 1-6,0 2-11,0 2 12,1 10-46,-2-2-5,-1 8-106,-1 8-594,-4 6-202,0 1-1271,-4 0 2173,-1-9 0,4-16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24:50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1928 1182 29705,'-1'-8'-3290,"0"1"2188,1 7 3721,0 0-250,-2-75-2829,1 51 304,-1-19 1,0 5 37,0 27-1425,0 11 2450,1 3 191,1 12-2180,1 4-128,0 5 1244,2 5-67,-2 3 98,1 2 267,-2 1-961,0 17-132,-2-12 884,-2 12 175,0-18 94,-1-2 201,-3 8-62,1-14 207,-4 9 99,1-20 454,1-2 25,-2-8-1258,-4-9-58,1-11 0,0 2 0,7-6-744,6 8 131,2 0-249,3 1 339,3-1 17,3 1 1784,3 1 692,3 0-1970,15-3 0,-5 2 0,11-2 0,-7 2 0,1 1 0,14-5 0,-11 2 0,9-4 0,-15 4 0,-2 0 0,-3-2 0,-1 0 0,-2 0 0,-3-3 0,-2 2 0,-4-2 0,1-5 0,-5 5 0,0-6 0,-5 8 0,0-2-1006,1-14-116,-2 12 18,1-8 544,-2 16 104,0 3 4,0 2 13,-2 2 3215,1 1-3503,-1 3 286,1-1-179,-1 6 485,1 2-3,-2 8 135,1 2 30,0 6 250,1 5-191,0 7 1,2 8-1410,5 17 1,2 4 1342,-1-18 1,1 2 0,0-3 0,0 12 0,2-7-1,8 3 1</inkml:trace>
  <inkml:trace contextRef="#ctx0" brushRef="#br0" timeOffset="247">2816 1128 24813,'-3'-5'-244,"0"2"1277,3 3-595,-18-43-888,24 32 932,-8-33-634,49 41 255,-8 1-418,17-2 740,-16 2-28,1 0-868,-1 1-1443,13 0-433,-15 0-1400,9 0-6084,-24 1 9206,-4 0 1,-11 0-1,-3 0 1</inkml:trace>
  <inkml:trace contextRef="#ctx0" brushRef="#br0" timeOffset="455">2920 1020 17323,'-3'-2'3326,"1"0"-188,2 2-3114,-42 28-1614,30-7 1593,-11 1 1,1 2 2,18 10-14,-1 1-87,2 2-24,1 1-3387,2 1 3109,0 1-404,2 1 366,2 0-9396,6 14 9405,-3-20 1,1-1 0,-6-25-1</inkml:trace>
  <inkml:trace contextRef="#ctx0" brushRef="#br0" timeOffset="1116">3410 1045 23191,'12'-39'47,"0"-1"1,-1 3 0,-2 11-203,-6 23 658,-1 1-488,2 4 156,0 4-175,1 4 49,2 6-176,0 3 194,1 5-16,-1 3 73,-1 4-70,0 17 7,-3-11-300,0 12 291,-3-15-7,0-2-12,0 0-34,-2-3-9,0-2-61,-2-2 71,-2-5 0,2-2 25,-2-2-2,3-6 34,-1-2 42,3-6 600,-1-2-633,2-3 44,-2-2-66,1-4-12,0-5 33,1-12-50,0 1 17,1-10-459,1 6 454,3-2-1,0-3-11,2-1 6,1-1 5,0 0 1,1 0 5,0 2-6,1 3 12,6-9-29,-3 12-21,14-10 4,-10 21-225,8-4 243,-5 11 5,0 0-11,1 4 11,18 1 6,-9 7-17,7 2 0,-16 5 0,-5 9-5,-5-2 5,1 8 0,-6-4 5,-2 13-5,-2-6 443,-3 9-443,-3-12 265,-6 7-242,-4-4-12,1-4-6,1-8 29,5-10 11,2-1 16,0-3 74,1-8-85,1 0-16,0-9-6,2-2-6,1-3 1,3-4 10,3-2-5,4-1 0,2 0 6,2 1-17,3 2 27,0 3 35,11-6-23,3 3-34,-1 2-613,-2 7 602,-9 10 0,-1 1-11,1 3 34,9 4-17,-5 4 0,17 13-29,-16 0 18,6 8-23,-3 10-1737,0 9 1681,-2 3-17,-6 0-2361,-8-11 2182,-2 1-230,1 2-1782,5 20 1082,-3-16 866,0-7 0,0-2 0,-4-10 0,4 7 0</inkml:trace>
  <inkml:trace contextRef="#ctx0" brushRef="#br0" timeOffset="1431">4852 805 23909,'2'-24'342,"-1"11"-219,-8 36-22,-2 6-29,-1 5-2,0-4 0,-1 1-1036,-6 20 985,5-15 1,-1-1 20,-6 17-18,-1-1 11,2-3 1,2-6-28,5-5 16,5 2 66,4-14-65,5 1 283,13-13-256,2-7-11,13-1-16,0-7-6,8-3-57,8-2-21,8-3-1584,-24 5 1,2 0 1518,1 1 0,1-1-95,2 1 0,3-1-1966,17 0 0,2 0-294,-14 0 0,-1 1-2435,12 0 1,-3-1 4756,6 1 1,-28 2-1,-14 1 1</inkml:trace>
  <inkml:trace contextRef="#ctx0" brushRef="#br0" timeOffset="1905">1153 2195 19683,'-56'6'332,"0"1"1,7-2-1,6 1 2805,-3 5-2458,16-2 1353,-2 2-1338,9 0-102,10-3-90,0 3 1241,19-1-2812,25 1 634,6-1-46,24-1 46,1-6 224,-26-1 0,1 0-95,5-1 0,1 0-473,3 0 0,3 0 655,0-1 0,5 0 0,1 0 489,-8 1 0,0-1 0,2 0 0,3 0-641,0-1 0,3 0 0,1 0 0,0-1 1,-2 1 373,5 0 1,-1 0 0,-1-1-1,1 0-31,2 0 0,1-1 0,-1 0 1,-3 0-24,4 0 0,-2-1 1,0 1-312,3 0 1,1-1 0,1 1 284,-16 0 0,1 1 0,0 0 0,0-1-8,1 1 1,0-1-1,1 1 1,-1 0-4,-1-1 0,0 1 0,2-1 0,4 1-129,-5-1 0,5 1 0,3-1 0,1 0 0,-1 0 0,-2 0 0,-4 1 82,13-2 0,-5 1 1,-1 0-1,6-1-9,-14 2 0,5-1 1,1 0-1,2 0 1,-3 0-1,-2 0 1,-6 0-87,4 0 1,-4 0-1,-3 0 1,1 0-325,15-1 0,1 0 1,-1 0-388,-2 0 1,-1 0-1,0 0-1503,-7 1 1,-1-1 0,-1 0 2356,15 0 0,-7-1 0,5 0 0,-28 2 1</inkml:trace>
  <inkml:trace contextRef="#ctx0" brushRef="#br0" timeOffset="2950">6353 962 32174,'-39'-12'-341,"0"0"1,2 1 0,12 3-445,24 7-519,4 1 2934,13 0-1083,2 0-240,13 2-135,0 1-331,4 2 487,21 2 49,-11-1 124,16 0-773,-18-2 115,1-2 188,19-1 68,-2-4 50,-25 1 1,-1-1-150,13-3 0,-12-2 0,-18 4 0,-5-1 0,-5 0 0,-12-1 0,-11 2 0,-7 1-457,-7 5 477,3 1-1257,-16 6 12,8-1-142,-12 4 828,15-3 1498,2 1-760,-6 6 15,5 4-303,-7 8 258,3 4-172,8-5-41,-1 0-292,-4 5-331,-4 1-64,0-1-75,-5 5 15,22-19 45,-2 3 82,14-10-31,3-1 274,4-2 250,11-1 48,11-4-165,6-1 35,25-11-26,-14 1-3382,17-9 3480,-12 3 92,2-2-408,2-1 489,-2-2 129,-2-1-9,-4-1-1856,-5-1 1878,-6 0 12,-6-1 2180,-7-2-2185,-5 0-1838,-6-2 1805,-4-1-10,-6 0 23,-8-4 1,-1-1-7,-3-3 80,-2 0 1,1 2-57,6 13-15,0-3 173,4 12 1676,4 4-1908,0 1-9,2 5-22,1 1-23,-1 5 3177,3 3-3154,1 6 609,3 3-621,8 17-22,-3-4 0,5 14-1043,-5-8 1021,1 4-3213,1 23 3056,-4-12 13,-4-18 1,0 1-1701,-2 1 1,-1-2-1120,1 19 2829,-4-13 0,0-4 1,1-7-1,-3-1 0</inkml:trace>
  <inkml:trace contextRef="#ctx0" brushRef="#br0" timeOffset="6244">6732 3267 15844,'0'-9'3887,"0"2"-3081,0 7 1177,0 0-1882,-16-32 0,10 34-6,-12-19-22,12 44-6,2 5-3403,-1 4 3358,-1 4 6,1 4-438,0 2 404,1-10 1,1 0-40,-1 21 6,1-20 0,0 0-2236,2 13 1919,2-8 1,1 0-93,6 18 372,-4-23 0,2-4-30,7-1-37,-5-21 171,-2-4 2092,-3-4-2042,-1-3 374,-2-4-413,-3-4 3291,0-6-3269,-3-2 12,0-4 33,-3-1 6,2-1 18,-2-2 502,-1-10-475,2 9 5,0-7-11,3 13 113,-1-5-169,3 8-34,0-3-38,2 8-6,5-1-29,11 1 12,3 1-5,9 3-6,-1 3-6,2 1-17,3-1-22,2 0 0,1 0-50,17-3 50,-13 2 5,-6-1 1,0-1 16,2-2 12,23-10 11,-27 7-1544,7-7 1577,-15 4 85,2-10-29,-8 6 17,1-7-2839,-8 9 2889,-3 0-657,0 2 724,-2 0 965,-1 1-880,-1 2-1,0 0 1,-1 2 3202,0 0-3314,-1 4 1145,1 2-1251,-1 3-57,0 1 28,0 5-27,0 3 22,0 8-29,0 2 1,-1 3-11,1 5-17,-1 16-23,1-8-3420,2 13 3331,2-13-95,3 1-124,2 2-1271,10 15 218,-2-10-977,8 10-2782,-5-16-4677,0-5 9621,-2-5 0,-8-13 0,-4-6 0</inkml:trace>
  <inkml:trace contextRef="#ctx0" brushRef="#br0" timeOffset="6655">7576 3620 19479,'0'-5'3019,"-1"1"-286,1 4-2700,1-16-27,10 29-29,7-7 7,4 24-12,3-1-6,-5-12-28,0 0-27,1-2-23,0-1-163,8 0 12,-1-4 134,4-3 107,-11-8 28,-4-5 10,-7-3 1,0-3 78,1-10 40,0-5-51,-2-2 22,-2 0 6,-4 8 11,0 1 17,-1 3 6,0 1 11,0 3 28,-2 3-1301,0 2 1295,0 2 188,0 3-203,-4 4 112,0 3-5,-4 6-20,0 4-37,-2 4-12,-6 19-19,4-6-194,-1 4 0,0 4-343,-2 19 50,6-22 1,0-1-852,3 21-4,4-14-286,1 3-2369,4 3 3262,2 9 0,0-28 0,-1 1 0</inkml:trace>
  <inkml:trace contextRef="#ctx0" brushRef="#br0" timeOffset="7202">8156 3780 21725,'7'-40'522,"1"-1"1,-1 4 0,-2 8-182,-4 21-77,-1 3 869,0 2-1116,-4 11 28,-6 19-29,0 0 269,-4 15-279,7-13 144,0 4-155,0 22-23,4-23 0,1 2-105,0 10 0,1 1 26,0-8 1,1-2-46,0 0 1,0-2-196,1 11 5,2-3-391,3 6 262,0-16-61,0 3 56,-3-20 140,0-6-275,-2-4 236,0-7-11,-1-4 33,0-17 342,-1 3 55,0-13 147,-4-10-57,2 6 34,-3-15 34,3 11-1037,-1-2 1126,0-2 34,1-2-2847,0 1 2920,0 0-12,0 3-152,-1 1 85,0 2-67,2 2-50,0 1-34,2 3 14,8 0 0,3 1-1367,2-2 1196,2 4 0,2 4 0,7 7 2210,4 2-2209,3 1-7,3 2-10,18 1 5,-13 7-279,12 2 267,-20 7-4,-1 6-24,-3 4 1,-2 8-11,-5 4-6,-3 4-6,-4 2 3181,-5 2-3242,-11 18 83,-12-18 1,-4 1 34,-11 20-107,-3-19 1,-2-5 111,-3-5-6,5-8 1,0-1-56,-16-1-12,1-3-112,13-6 428,18-8-982,4 0-712,6-6-8380,4-4 9182,4 3 1,1 0 0,-1 8 0</inkml:trace>
  <inkml:trace contextRef="#ctx0" brushRef="#br0" timeOffset="7852">8716 3627 26052,'12'39'-130,"3"-10"-142,13-38 664,2-1-133,3-2-5751,0-2 5643,0-3-21,-3 0 1410,-1-3-1282,-4 0 908,-1-1-1122,2-11-29,-8 7-206,1-5 1,-11 10-31,-4 3 8,-5-4-29,-4 7 3403,-17-5-3385,6 13 49,-12-1 173,3 7 48,-1 6 10,-1 0 10,2 5 39,0 7 26,-4 6-30,-5 12-55,8-5-593,7 2 545,9-10-15,4 2-26,3-1 4,3 1-11,5-1-14,3-2-14,18 7 19,0-8 15,14 3 33,-3-10-3,4-3 18,3-3 322,1-3-267,17-3-6,-17-3-55,8-3-585,-23-2 568,-6-4-6,-5 0-6,-3-2-5,-4 0 7,-3-2-9,-3 0 60,-3-2 0,-1-1 252,-5-12-262,-1 5 27,-2-7-17,0 7 1,2 2 571,0 0-532,2-7-34,0 9 6,3-5-23,1 11 28,2 1 11,2 1 1,2 2 16,2 0-22,2 2 0,2 1-1,2 1-10,3 2 5,1 1-16,1 2-7,0 1 18,-1 1-12,0 3-16,0 2 22,-1 4-34,0 2 12,0 2 0,-2 3-6,0 2-6,9 13 0,1 9-1214,2 1 1187,-2 2-51,-8-11-163,-1 0-1047,3 17-139,-8-13-1967,1 13 3255,-10-11 0,-2-18 1,-2-1-1</inkml:trace>
  <inkml:trace contextRef="#ctx0" brushRef="#br0" timeOffset="8369">10985 3263 12905,'2'-48'765,"0"1"1,0 4 0,-1 7 2292,-1 14-2638,0 6 1319,0 4-1515,-1 4 792,0 3-842,1 3 3274,-1 10-3386,1 2-6,0 10 28,0 18-50,0-2-545,0 18 530,0-18 1,0 1-1034,0-5 1,0 0 1002,1 12 0,-2 1-26,1-9 1,-1 0-32,1 2 1,-1 0-76,-1 1 1,1 0-108,-1 1 1,0 0-180,0-1 1,1 1-289,-1-2 1,1 1-791,0-3 0,1 1 999,-1 3 0,1-3 0,0 3 0,0-4 0</inkml:trace>
  <inkml:trace contextRef="#ctx0" brushRef="#br0" timeOffset="9604">10902 3640 17888,'-3'-6'2918,"0"1"-1400,3 5-163,0 0-1338,10-56-28,4 45 5,11-40 1,4 59-1,4 2-33,18 6 11,-10-4-962,14 5 957,-16-6-12,-1-2 17,-2-1-11,-2-3 11,-4-1 22,-3-3 6,-3-2 11,-6-3 23,-3-2-1,-3-4 240,-4-1-32,0-13-152,-4 7-16,-1-8 39,-3 11 6,0 2 22,0 0 17,0 1 229,-3-3-173,0 4-6,-1-1-22,1 5-33,-1 1 32,-2 3 578,1 0-734,-2 1-16,1 4 16,-2 1-17,0 3-6,0 3 1,1 1-28,0 1 22,3 1 0,1 1-6,2 0 6,1 0 0,3 0 0,2-2-6,4-1 29,2-2-23,3-1 11,0-3 0,2-2 28,7-2-27,-6-4 16,6-4 0,-8-2 0,-1-3 11,-3 0 17,2-8-17,-7 4-3392,1-6 3387,-6 7 5,-2 1-11,-4 0 0,-3 0-11,-4 0 11,-2 2-6,-3 2 1,-2 1 3425,-12 3-3387,-4 3-27,-9 8-17,11 3-12,3 5-5,6 10 6,6-5-1,-3 10-3391,10-6 3397,1 3-1570,3 2 1553,1 1-1766,4 2 1755,1-1-137,5 0 87,3 0-39,6-2-45,5 0-264,19 9 174,-3-10-56,19 4 0,-9-13 23,5-4-6,3-4 1399,0-5-1349,2-2-44,0-5 39,0-4 100,0-5 40,-2-5 62,-3-1 55,-2-3 34,-4-2 151,9-13 107,-8-5-141,-4-1 1431,-11 2-1391,-15 13 3100,-2 2-3056,-2 3 29,-4 3 613,-2 2-641,-2 6-51,-1 2 565,-3 5-610,-4 3-95,-6 8-44,-1 0-1,-5 9 1,4 0-3393,-2 3 3381,1 4-1319,-1 0 1314,-1 2 5,0 0-11,0 1 0,-1-1 6,0 1-6,-11 10-6,7-8-5,-8 7-12,8-13 2745,-1-1-2750,-7 0 2018,4-9-1985,1-1 1,7-13 5,5-11-5,5-3-6,-1-8 11,6 2-11,0-1 17,2-2-6,1 0 0,2-1 34,2 2 11,5-9-28,-1 9-6,2-5-5,-1 13 11,-1 2-17,0 4 12,0 1-7,-1 3-16,9 2 0,-5 3 0,8 4-5,-6 5 5,2 4 0,1 3 0,2 3-3398,0 3 3409,1 0-629,0 2 613,2 0 5,0 1-17,3-2 3,1-3 0,3 0 8,9 3 3,-6-4 1,0-3-10,9-3-2062,0-2 2062,1-4 1,1-2 11,-1-3 0,0-4-5,0-3 10,0-4-10,-2-2 27,8-13-5,-9-9 5,-5-5-22,-13-6 0,-12 5 1835,-1-5-1824,-3 10 0,-1-3 11,1-2 1,-1-1-9,-1 1 0,0 1 11,0 2 0,-1 3 31,-1-9 607,0 3-602,-2 6 6,-1 2 2860,-1 5-2865,-1 2 22,1 5 0,-1 3 11,2 4 140,-2 0 208,3 7-432,-1 0-11,2 6 11,0 1 398,0 4-397,-1 13-7,0 1-5,-2 12-11,1 19-11,0-8-2074,1 19 2074,0-14-12,2-9 0,0 0-44,0 22 8,0-19 0,0-1-154,2 18-90,3 1-218,2-2-151,3-1-62,3-3-375,5-3-2165,5-6-5957,0-6 8644,0-10 1,-11-13 0,-5-7 0</inkml:trace>
  <inkml:trace contextRef="#ctx0" brushRef="#br0" timeOffset="9853">12694 3508 24497,'4'-44'353,"6"8"-308,13 31-6,4 1-11,1 0-17,2 0 0,1 0-11,0 0-45,12-1-50,-11 3-676,7-1 228,-13 2-562,-2 0 1105,12 2 0,-19-1 0,6 1 0</inkml:trace>
  <inkml:trace contextRef="#ctx0" brushRef="#br0" timeOffset="10802">14939 3852 18734,'4'-58'780,"1"1"1,-1 4 0,-1 6-232,-2-1 464,-1-12-789,0 28-56,0-9-50,0 30 781,0 4-860,0 3 249,0 2-299,0 1 176,7 15-154,-2-2 462,6 15-406,-1 12-22,-4-6-1282,-1 16 1259,-3-11 6,-3 1-268,-2 0 251,-3 1 12,-2-3-23,-3 1 5,0-4 7,0-2 21,1-5-16,1-3 85,-2-4 4,5-8 34,-1-4 0,4-7-22,0-4-62,0-4 1245,1-7-1257,0-5 295,2-6-266,-1-19-3437,2 5 3386,2-14 1,3 10-1002,4-2 996,1-4-714,3 0 736,1 0-5,1 4 5,2 4 6,-2 3-23,1 5 73,6-7-50,-5 13-17,5-3-5,-6 14 5,8-1-12,-5 6 2524,24 0-2529,-13 13-11,8 3 571,-11 8-577,-9 3 0,0 6 967,-1 2-956,-1 5-10,-3 3-585,-2 3 590,-3 3 0,-4 1 0,-1 1-6,-3 1-2845,-3-2 2845,-1-2 6,-3-3 377,0-4-382,-2-5 10,0-4 6,2-5 126,-1-4-132,2-4 12,1-3 0,3-3 446,0-1-440,1-5 3306,0-5-3323,2-5 227,2-5-216,3-4-1910,2-4 1921,2-3-5,2-2 5,1-3-2766,2 1 2761,1-1-1,1 2-1850,1 3 1844,-1 1-79,0 4 80,-1 2-6,0 3 0,1 3-5,-1 4 845,10 1-851,-6 5 0,8 2 1585,-8 3-1591,0 3 2382,1 3-2382,-1 2 200,0 5-200,-1 4 1,-1 4-6,-1 2-51,5 18-84,0 7-1964,-1 2 1931,-3 1-78,-5-15 190,0-1-437,3 0-281,3-3-172,2-1-247,2-4-354,2-2-514,2-4-2067,0-4-230,1-4 4369,3-4 0,-15-4 0,0-2 0</inkml:trace>
  <inkml:trace contextRef="#ctx0" brushRef="#br0" timeOffset="11568">16385 3668 17120,'10'-45'1182,"0"-1"0,-1 5 0,0 6-376,-3 7-3656,-1 3 3461,-1 2 946,-3 2-1070,0 2-55,-1 2-80,0 3-49,0 2-46,-3 2 518,0 2-612,-3 2-51,0 2-6,-5 2-67,2 0 1953,-4 3-1958,1 3-1,-3 2-10,-1 5-18,-3 2 12,0 5-3403,-1 2 3386,2 4-247,1 0 253,2 2 0,4-1-1,3 1 1,3 0-1,4 0-113,2-3 120,3-2-12,8 3 22,6-7-11,1-2 6,1-9 5,-4-4 1,1-5 3216,2-2-3172,10-13-28,-6 1 73,5-13 0,-2-2-50,-3 1 44,-2 2 1,-3 1-17,-9 7 292,-1-1-270,-5 7-6,-1 1-44,-2 8 11,0 2-23,-1 3 226,-2 0-248,-2 2-17,-1 2 6,-2 1 0,-1 4-12,-1 2 6,1 3-11,-1 1 0,2 2 34,-1 26-23,5-2 0,3 10-11,8-13 6,6-12-34,28 15 22,-11-15-231,21 10 231,-18-20 1,0-3 5,1-2 5,-2-3 1,-2-4 5,-3-1-5,-4-4 16,-4-2-16,-4-4-1,-3-2-5,-1-12 11,-4 5-5,-1-9-6,-5 6-11,-5-2 16,-1-2 7,-5-1-7,-1-1 18,-1-1-12,-1 2 0,2 2 11,1 2 6,1 3 238,2 2-232,0-1-6,3 6-23,1-2 1,3 8-6,1-1-23,4 1 23,4 1-5,3 0 5,5 1-23,2 1 35,4 0-7,1 2 18,14-1-12,-8 1-11,2 0 0,0 0-6,3 0 12,18 0-1,-25 0 1,-1 0 0,-3-1-6,-4-1 5,-3-2-27,-4-2 27,-1 0 1,-4-2 16,0 1-5,-3-1 67,-1-3-28,-2 3 28,-1-1-5,-1 4 21,0 0 124,0 1-134,0 2 56,0 0-146,-1 10 5,-1 5-5,0 5 6,1 6-90,0 23 33,1-14-783,-1 20 655,1-20-112,1 1-185,0 3-112,2-1-448,3 2-1238,3-1-7399,2-4 9673,-1-5 0,-3-14 0,-3-6 0</inkml:trace>
  <inkml:trace contextRef="#ctx0" brushRef="#br0" timeOffset="12053">17616 3457 20285,'3'-53'709,"0"1"0,0-1 0,0 5 0,0 1 1,-2 7-128,-2-12-84,-4 6-100,-1 6-50,-4 5-46,0 6-27,0 5-18,1 4-55,1 6 50,2 3-207,2 6-12,2 1-22,1 8 1,1 3 32,2 19-27,0 0-3386,5 35 3357,0-14 9,-2-14 1,0 1-253,4 21 227,-3-12 0,0 0-11,-1-8 0,0 0-395,1 11 0,-1-1 324,-1-11 1,-1-2-62,1-1 1,-1 2-438,1 10 0,2 2-955,0-4 1,2-1-822,-1 0 1,0-2-6623,10 18 9006,-6-31 0,-5-12 0,-2-7 0</inkml:trace>
  <inkml:trace contextRef="#ctx0" brushRef="#br0" timeOffset="12679">18086 3414 21224,'-31'-42'291,"0"0"0,5 4 1,3 10-147,2 22-16,5 5 604,1 0-621,-2 3-11,-1 2-12,-1 3 91,-9 10 109,5-1-228,-8 8 94,8-5-116,1 3-890,-1-1 885,2 0-17,3-1-1,3-1-10,4-2 16,4-1 1,3-1 27,2-1 12,7-2-6,3 1 11,8-1-17,6 1-16,7-1-23,7 0 0,4-1-1382,-8-3 1,1-1 1387,19 3-17,-18-4 0,1 0 692,11 0-692,-14-3 0,0-1-731,13 1 725,11-1 12,-25-2-30,-5-2 35,-4-1 2709,-4-3-2697,-5-2 216,0-10-216,-6-7 5,0-10-6,-5 5 0,-1 3 12,-1 8 5,0 4-2296,1 0 2330,-1 3 173,1-3 29,-1 6 44,0 0-269,0 6-44,0 3 11,-2 3 3391,0 3-3408,-1 5-3375,-1 2 3386,0 4-11,0 2 12,1 3 4,2 13-10,2-8-6,3 8 6,3-11-1,6-3 1,2-1 5,5-4-176,3 0 176,3-4-11,4-1 11,3-3-16,19-3-2198,-13-5 2215,12-4-27,-19-4 43,-3-5 11,-3-2 6,-3-2 50,3-14-33,-8 5-12,0-11 90,-7-14-89,-7 19-29,0-17 56,-6 18-50,-1 11 98,-3-5-115,2 13 2233,-1 2-2250,1 1 3370,1 3-3409,1 2-20,1 2-725,0 6 297,1 2-258,3 6-430,1 1-735,3 1-2929,2 1-4083,1-2 8080,0-1 0,-5-6 0,-2-2 0</inkml:trace>
  <inkml:trace contextRef="#ctx0" brushRef="#br0" timeOffset="13161">19274 3356 27376,'-12'-12'84,"3"5"-73,3 58 12,4-10-15,1-8 0,1 1-1587,3 19 1587,-1-18 1,1-1-9,3 14-6,1-1 6,0-1-2641,1-1 2630,-1-2 11,1-2-18,0-3-21,0-5 27,-1-6 18,0-2 5,-4-13 810,-1-5-804,-9-22-17,-2-3 6,-5-14 3384,1 1-3379,-1-6-6,4 7 1,0-2-1992,-4-19 1983,5 15 0,2 1 14,0-20-3,4 14 1,2-2-12,-1 11 1,2-1 7,0-10 1,0 0-1,2-12-117,2 1 135,1 6-1488,1 3 1476,1 5-11,1 1 11,3 5-11,3 1-2193,15-6 2215,-3 12-33,11-2 21,7 13-55,-10 9 113,11 1-101,-3 16 33,-11 0-12,8 11 7,-15 0-6,-2 5 1004,-4 2-1055,1 31 6,-19-2 45,-1 3 2435,-19-16-2440,1-27 1843,-14 3-1888,5-7-817,-9 1 693,7-8-112,-1-3-223,-4-1-2462,-18-4-6546,16 0 9528,-8-2 0,30 1 0,7 2 0</inkml:trace>
  <inkml:trace contextRef="#ctx0" brushRef="#br0" timeOffset="15278">20747 3222 13356,'17'-43'834,"-1"0"1,1 1 0,5-17 0,-3 6 49,-4-6-155,-5 6-2346,-1-9 2032,-4 18-6,2-7 1484,-5 24-1523,1 4 932,-2 6-1038,1 4 713,-1 5-848,0 4 3403,-1 2-3460,2 9 7,0 4 111,2 27-100,-1-4-322,-2 3 1,1 2 293,-2 16-480,0-18 1,0 1 434,-1 20-12,-1 1 1,-1 1 0,-1-1-1,2 0 12,1-3-17,1-3-6,3-5-5,2-5-677,14 9 615,-2-16-50,10 5-264,11-15 107,-5-12-33,17-1-158,-9-11-106,7-6-101,2-2-50,6-6 73,0-3 72,0-2 101,-2-3 96,-5-3 123,-3-1 123,-5-3 112,-4-3 84,-6-2 22,-4-2 68,-5 0 33,-4 1-2665,-4 1 2743,-4 2 654,-4-9-580,-3 10 16,-3-5 12,-4 12 570,-3 4-582,-5 0-22,-1 5-45,-4 1-12,-2 4 681,-14 3-770,5 2 91,-24 11-86,11 8-116,-1 5 651,7 5-685,13-3-383,-2 13 371,8-6 6,0 8-28,10 2-11,5-11 0,4 8 11,6-13-6,5-3 6,2-2-6,4-2 1,1-4-6,1-2 2578,10-5-2517,11-11-5,-7-3 17,13-18-23,-27 6 566,5-10-549,-11 8-5,-5-3 50,2-10-45,-5 8 11,1-7 0,-5 13 6,0 0 11,-3 3 5,0 2 18,-1 3-18,0 2 113,-2 0-135,0 5 0,-1 0-44,1 5-1,1 0-16,-1 1 5,0 2-11,-2 3 0,0 4 6,-1 3-12,-1 12-5,0-3-3409,1 10 3353,3-7-129,3 13-168,7 5 117,2-2-50,8-3-50,0-13-829,28 6 756,-15-13 28,22 2 112,-24-16 67,2-6 123,-2-2 3465,0-6-3257,6-12 11,-12 3 56,2-11 5,-13 6 12,-3-2 234,1-16-217,-2 9 10,1-10 282,-2 4-13,-2 4-268,-1 2-40,-3 11-5,-1 11-28,0 4-45,0 2-34,0 3-16,0 2-46,0 0 1,-1 7-17,1 2 17,0 8 0,0 0-12,0 4-5,0 1-22,1 15 11,1 3-3398,0 2 3387,0-5-1980,-1-12 2002,0-2-247,0-3 247,0-3 0,-1-4 0,1-4 2340,0-2-2306,-1-3 2857,2-2-2852,1-5-28,2-2 544,6-12-538,-1 1-6,7-7 40,5-6-29,-4 7-28,7-8 34,-6 11-11,0 1 0,0 0 33,1 4-38,-2 0-7,2 4 1,-1 2 11,0 3-17,0 4 0,1 1-17,10 4-45,8 15-5,-5-2 0,1 12-40,-17-10-38,1 3-57,-1 1-44,1 0-90,2 1-420,16 9 117,-4-8-347,13 6 101,-10-10-78,2-4-295,-5-7 1,1-1 730,8 0-3033,19-3 3492,-33-10-2124,-2-6 2316,-2-2-309,-3-6 476,-3-1 482,4-17-325,-6 8 465,9-26 1406,-12 22-1305,4-23-45,-10 13-538,-2 2 2867,-7 7-2974,-4 15-60,-4 4 134,-14-1-258,4 8-28,-11 0 1106,-3 10-1173,9 3-6,-8 4-11,14 3-11,1 2 357,-4 13-374,8-6-17,-9 29 17,16-24-935,-3 13 940,10-19-10,2-3 10,2 0-5,2-2 6,10 3 0,-2-7 22,5-1 22,-4-6 23,1-3 16,1-5 18,0-2 940,-1-6-935,0-3-11,0-2 123,3-12-123,-5 7 11,1-7 201,-4-1-229,-5 13-39,2-6-11,-4 18-12,-2 1-16,2 3-1,-1 2 1,2 5 5,0 5 0,2 7-5,0 8-3387,0 5 3392,-1 8-8,-3 8 0,-2 4-370,0-17 1,-2 0 366,0 22 0,-1 0-6,0-21 1,-1-1-18,-1 17 1,0 4-31,0 2 0,-1 3-727,1-11 1,-2 2 0,0-2 667,-2 9 0,-1-2-6,-3-5 1,-2-4-96,-6-7 0,-4-4 134,0-8 1,-2-3 67,-6-1 0,0-7 22,-16-10 12,7-40 1682,26-3-1686,8-4 1,4-3-8,9-16-12,5 2 0,5-1-127,-3 22 0,3 0 65,4-4 1,3-5 0,2 2-59,-1 7 1,1 2-1,1-1 422,-1 0 1,0 0 0,1 1-407,13-15 1,-1 4 5,-13 14 0,1 0-59,7-9 0,-1 1-944,-8 9 1,-1 1 1055,6-6 1,-2 0-29,4-8 1,-13 16 0,1-1 50,16-24 22,-2 2 22,-5 11 12,-9 18 5,-2 3 742,-1 2-703,-2 3 6,-2 2 1310,-2 2-1248,-1 2 0,-2 2-23,-2 1-28,-2 2 3159,-1 2-3170,-1 6 615,-3 2-643,-2 7-17,-1 3 0,-3 4-22,0 3 5,-1 4 1,1 2-12,1 4 23,-1 18-34,4-12-863,1 12 863,4-18-6,3-3 12,4-1-6,4-3 11,3-3-5,2-2 5,2-5 0,2-4-5,0-3 22,1-6-17,1-2 11,-1-4 875,0-3-875,0-4 56,8-14-27,-9 2-12,7-10-3308,0-22 3303,-11 17 16,8-22-66,-15 25 150,1-10-33,-4 12-17,-1-8 0,-5 17-17,0 2-39,-1 3 17,-2-2 3322,0 7-3378,0-1 7,2 8-74,0 2-174,1 1 73,0 7-40,2 1-441,6 13 184,0-4-175,6 6-3508,0-5 3067,5 2-779,6 0-3836,6 1 1786,8-1-925,6-1 1643,5-2 3203,-3-3 0,-6-4 0,-19-4 0,-9-3 0</inkml:trace>
  <inkml:trace contextRef="#ctx0" brushRef="#br0" timeOffset="16680">24584 3107 22671,'15'-43'672,"-1"-1"0,0 4 0,-5 6-673,-10 14 400,-2 2 76,-4 2-211,-5 2 16,-3 2-16,-15 1-85,-8 5-95,5 7 0,-1 3-45,-16 5-640,-7 11 629,29-2-22,1 1 5,1 4 6,-2 10-12,8-7 1,1 8-6,12-12 0,4-2-3081,3 0 3092,4-3-83,29 14 95,-12-17 16,30 7-11,-28-19-6,7-5 1,-11-3 10,9-11 7,-1-8-7,-1-1-5,-4-3 11,-11 6 6,1 1 17,-4 2-23,0 0 17,-2 3 3033,-2 2-3022,0 3 11,-2 3 1086,-1 1-1114,-1 4-22,1 1-39,-1 2 6,-6 13 5,0-3 16,-6 12-27,2-3 6,-1 2-23,3 3-28,0 12 0,4-8-40,1 9-21,6-12-202,9 9 139,3-8-49,9 5-1,-1-11-5,4-3-6,3-3 12,3-4 33,2-3-984,2-2 1034,3-3 40,0-3-90,1-3 157,12-9 61,-15-1 17,6-9-430,-19 1 436,-4-2 6,-2-3 5,-3 0 140,1-12-101,-7 10 34,-2-7-1,-6 14-111,-5 3 134,-3 1-11,-5 2-17,-4 3 927,-2 2-938,-3 2-34,-3 3-5,-2 1-3041,-14 4 3012,9 2-16,-10 4-251,15 4 223,1 3 96,3 2-84,2 2-7,4 3 6,3 0-11,4 2-5,3 0-1,3 0 6,4 0 3112,3-2-3090,19 10-2578,-5-12 2567,12 5-19,-11-15-3,1-3 11,0-2 11,0-3-17,-1-3 6,-2-3 17,0-5 0,-2-2 5,-2-2 29,0-2-1,-3 0 84,2-7-50,-4 7 12,1-4 100,-4 7-101,-3 8 3351,1-2-3412,-1 8 4,0 1-66,0 1 28,2 2 0,-1 2-12,0 4 24,-1 4-12,0 5 16,-2 18 1,0-4 0,-1 14-3381,0 17 3364,0-9 0,1-15 0,0 0-904,2 25 898,-1-30 1,0 1-4,-1 1 1,1-1-1,-1 1 1,-1 0-1003,-1 13 1,-3 0 990,1-13 1,-2-1-9,-2 9 0,-2-3-311,-11 6 300,-4-9 17,-3-10 11,-3-8 5,-3-10 6,0-7 0,-1-10 0,2-5 6,3-7-6,5-5 11,6-4 1834,7-2-1834,6-3 436,9-2-442,7-1 1,9-4-17,7 1 22,7-3 0,7-1-5,5 2-460,-22 21 1,2 1 455,-1 0 1,2 1-259,-1 0 1,1 2 255,24-15 0,-1 3-535,-2 3 535,-1 2-9,-16 9 1,1 0-9,15-7 3,-18 8 0,-1 1 3,9-6 1530,-3 1-1507,-3 0 1336,-4 1-1348,-5-1 23,0-4-18,-10 6 778,-1-5-789,-9 12 1624,-1-1-1612,-2 5 810,-6-2-805,3 3 239,-5-2-239,3 4-6,1 1 7,-1-1-35,3 2 18,1 0-7,-2 0 24,2 0-7,-2 0 1,1 2-6,-3 1 17,2 2-23,-2 1 12,3 0-18,-3 1 18,3-2 0,-2 2-6,2-3 5,0 0-5,1-1-5,0 0 5,1-1 0,0 0 0,0 0 0,1 0-17,-1-1 22,1 1 1,0-1 0,0 1-12,0 2 0,0-1 6,1 2 12,0 1-7,1 0 1,0 2-23,0-1 11,2 0 1,0 0-23,2 0 33,2-1-5,2 0 28,9 1-28,-2-4-3380,16 1 3380,-11-4-48,7-3 59,-9-2 0,-1-2 0,-2-2-11,5-6 0,-6 2 0,2-7 17,-8 4 0,-1-10 3346,-3 6-3352,-2-5-5,-3 7 132,-4-5-104,0 8-12,-3-6 6,0 11 6,0 0-12,-1 3 1,0 2-7,-1 1-4,0 1 4,-4 2 1,0 0 0,-3 3-17,-2 3 11,-3 5 0,-2 5-3290,-2 5 3388,-1 4-1630,0 4 1543,0 3-852,1 2 853,3 2-1468,4 1 1445,5 1-101,5 1 1457,5 0-1453,7 0 1447,5-1-1490,21 11-73,-2-14 686,14 6-1431,-6-20-1721,7-3-7152,-1-5 8929,-1-3 0,-20-5 0,-9-3 0</inkml:trace>
  <inkml:trace contextRef="#ctx0" brushRef="#br0" timeOffset="26211">2277 5556 14835,'-47'2'922,"0"0"1,0 0 0,-16 1 0,11 0 399,22-2-991,13 0-79,5 1 28,10-1 436,8 2-352,4 0-72,10 1-62,6 0-45,7-1-40,8 0-970,9 0 888,-10 0 1,6-1 0,-1 1-1514,1-1 0,2 1 1455,2 0 1,5 0 0,0 0-5,-3-1 1,0 0 0,1-1-454,7 1 0,1-2 1,0 1 452,0 1 1,1-1 0,0 0-550,-1-1 0,-1 0 0,-4 0 551,7-2 0,-3 1-9,-1 0 0,3-2-68,-9 0 1,4 0 0,-4-1 70,6 0 0,1-1 5,-2-1 0,5-1 0,-8 0 6,-10 0 0,-4 0 9,9-2 0,-3 0 28,1-5 5,-11 1 1422,-11 0-1372,-8-1 1,-9 0-17,-5-1 0,-5-1-11,-6-1-11,-6-2 139,-31-22-106,10 13-22,6 5 0,-2 1 125,-9-4 33,-1 4 15,0 2-15,2 3 1245,3 5-1254,4 2-20,4 3 53,1 2-172,10 2 2808,1 2-2860,12 2 1386,1 2-1389,3 2 299,8 12-363,1-1-3,8 9-7,0-3 10,4 2-15,3 1-1348,1 0 1322,3 1 147,-1-1-351,1 1 328,-1 0-136,-1 1-63,-4 1-109,-6 0-173,-7 3-1336,-15 15-8061,-22 3 8975,1-4 0,-2-16 0,19-20 0</inkml:trace>
  <inkml:trace contextRef="#ctx0" brushRef="#br0" timeOffset="27270">5928 5187 26243,'-47'-15'60,"0"0"0,3 1 1,7 8 93,15 20-5190,-2 3 5381,0 5-42,-10 18 1112,7-5-1349,-7 15 17,12-10-8,8-10 1,0 0-15,-5 16-275,0 14 2,13-22-28,5-1-392,7-2 328,6-3-32,8-4-2,6-4 90,6-3 65,4-5 2829,5-4-2648,2-3 150,0-4-204,-1-3 76,-3-1-82,11-7 465,-5-5-518,-3-4-56,-9-4-46,-16 4 597,-2-1-337,-1-6-68,-7 6 115,0-4 89,-8 3-94,-2 5-7,-3-1-11,-2 7 0,0 1 1,-2 2 771,0 2-828,-1 1 23,1 0-23,0 2 6,2 2 16,1 0-27,2 3-6,3-1 22,6 9-22,4-5 12,7 5 10,13-7-5,-2-3 0,13-1-283,-8-3 278,4-4-12,1-1 5,1-3-16,0-2 17,0 0 5,-2-2 45,11-7-34,-15 3 6,4-4 0,-19 4 51,-3-6-46,-6 4-56,-2-5 34,-4 5 12,-4 0-1,-1-2 6,-5-6 67,-7-9-50,3 6-326,-1 1 354,8 15 367,0 1-352,3 4 20,0 0-47,3 5 11,0 1 42,3 0 434,3 1-541,6 0-1,4 1-26,4 2-448,2 1 441,2 2-34,1 2-42,1 2-87,-1 0 178,1 1-6,-3 0 24,1 1-30,-2 0 52,-3 1-11,-3-1-28,2 8-6,-7-5 22,1 12-5,-9-12-5,0 6 5,-3-7 436,0 2-452,-1 0-18,2 7-5,3-4 8,5 6-310,21-1-74,-2-7-280,16 4-2155,10-5-2108,-9-5 4958,-12-5 0,-1 0 0,-7-3 0,-1 0 0</inkml:trace>
  <inkml:trace contextRef="#ctx0" brushRef="#br0" timeOffset="28294">7208 5444 25141,'-21'-17'202,"8"4"-140,26 13-17,6 0-6,3-2 22,19-4-44,-8-1-1686,12-3 1680,-13 1-2809,8-7 2815,-12 3 6,5-6-218,-17 5 228,-3-1-5,-4 0-5,-3 1 1111,-2-1-1028,-9-10-78,-1 11 6,-7-7 3271,0 13-3260,-4 2 0,-2 2 17,-2 2 389,-2 2-361,-1 1 0,0 2 78,-12 7-112,9 0-3404,-7 5 3376,12-1-11,-5 12-6,9-5-11,-2 9 6,11-8-12,5 2-5,1 0-28,14 8 17,1-8-2280,12 6 2262,2-12 2264,4-1-2364,22 2 39,-10-6-150,-3-5 1,0-2 127,11-2-272,-16-2 0,0-1 306,20-2-46,5-2-19,-13-2 0,3-2 84,-12 2 0,0-1 33,12-3 1,-1 0 19,13-6 23,-8-2 5,-11 0 62,-3-9-34,-17 7-488,-3-7 510,-15 9 7,-2 0-1,-5 1 224,-2 1-213,-6 0 12,-3 2-1,-3 3 219,-26-1-212,13 6 248,-18 0-277,19 7-11,1 2 2894,1 4-2922,2 3-5,2 3-7,2 3-4,1 1-1,2 2-11,1 1 0,2 1-11,2-1 843,5 1-849,3 14 17,6-15-11,6 10 5,4-18 0,5-3 6,1-2 6,2-3-6,3-2 6,1-2 227,1-1-216,1-4-6,0-3 6,0-3 0,-1-2-6,0-2 23,-4-2-6,-2-1 5,-2-1-3205,2-8 3211,-5 7-320,1-7 332,-6 9-1,-2 1 12,-1 1 270,0 1-248,-2 4 0,0 2 0,-2 3 3196,0 2-3229,0 2 461,-1 7-501,-1 0-11,0 13 0,0-4-3392,0 13 3392,3-9-185,3 5 185,4-7 5,3-1-5,3 0 0,3-3-17,16 3 17,-4-6 0,28-1 0,1-8 2988,1-4-2988,-20-3 0,-2-3 12,6-6-7,11-9 7,-22 4 10,-4-4 250,-3-1-261,-5-4 3,-7-4 0,-3-2-378,2-12 372,-5 9 0,-2-1-3161,-4-7 3170,-2 0 0,-3-1 84,-2 2-62,-3 3 1,-2 5-1657,0 4 1668,-1 7 8,-4-1 31,3 11 55,-4 0-94,8 12 2328,0 1-2345,3 5 105,0 3-122,1 5 2454,1 17-2460,1-3 542,0 15-564,5-3 5,2 4 6,3 7-267,3 1 250,-1-9 0,1 1-1646,-2-9 0,0-1 1649,4 11 0,0 0-36,8 14-358,1 0 263,0-3-35,1-1-2153,-1-3 2115,-1-2-90,0-3-300,0-2-148,1-5-421,2-4 1107,0-7 70,4-5 0,-13-10 0,-1-3 0</inkml:trace>
  <inkml:trace contextRef="#ctx0" brushRef="#br0" timeOffset="28837">8839 5238 25259,'-39'-12'213,"0"-1"0,2 1 0,13 3-135,22 8-22,3 0-28,4 0-6,4 0 1,8-1-4258,6 1 4246,7-2-11,5 1 346,5-1-369,3 1 12,1-1 6,0 0-7,-1-1-2114,0 0 2109,-1-1-5,-1 0 2109,-3-1-2104,9-2 23,-14 0-12,3-2 34,-14 1-5,-10 3 507,-1-1-496,-9 2-12,-3 2-5,-4 0 17,-4 2-45,-5 0 2070,-5 3-2003,-3 2-569,-3 3 625,-2 3-11,-1 1 5,2 2-22,1 3-6,3 0-33,4 2-17,4 1-5,4 1-2743,5 0 2743,2 0 911,19 13-895,-3-14-11,17 8 0,-4-17-1840,2-3 1840,3-2-1522,2-2 1516,0-2 1465,1-1-1465,12-9-5,-13 0 6,7-8-1,-17 2 52,0-12-35,-9 4 11,-3-8-5,-8 9 5,-7-1 23,-11-8-39,-1 8 2231,-11-6-2187,-9 7-11,5 7 2167,-11 1-2139,11 8-1375,-3 7 1,-2 3 1318,-2 1-25,5 1 0,1 3-788,9 4 780,4 3 0,2 3-12,-3 29-5,10-15-431,-2 23 431,11-22-6,3 1-5,2 0-40,6-2-50,5-1-470,21 13 0,-2-13 120,-10-11 0,4-1 53,8 0 1,2-2 408,-2-2 0,-1-1 0,-3-1 0,-3-1 0,9 0 0</inkml:trace>
  <inkml:trace contextRef="#ctx0" brushRef="#br0" timeOffset="29436">11630 5254 18798,'-21'-45'470,"1"0"1,1 4-1,-1 8-204,-10 16 30,-2 3-25,-3 4-28,-3 3 1643,2 4-1706,2 2-154,4 2 98,5 2 374,6 4-436,6 2-8,5 4-17,4 3-35,2 4 0,2 3-13,3 3-10,4 5-2112,4 2 2084,2 4-4,4 1 14,2 1 11,14 13 7,-7-13 0,10 8 15,-10-17 203,-2-3-209,-1-2 76,-3-3-71,-3-1 6,-5-3-3,-5-1 9,-4-2-13,-8-1 8,-6-1 3287,-10-2-3276,-6 0 6,-8-2-328,-4-1 316,-6-4-358,0-1 367,12-3 0,0 0-2,-15-3-1,-12-1-17,26-5-3055,5-1 3033,5-1-34,6 0-342,2-5-139,9 7-6191,9-9 6734,9 8 0,0 1 0,-1 4 0</inkml:trace>
  <inkml:trace contextRef="#ctx0" brushRef="#br0" timeOffset="38926">11915 5204 15250,'-2'-51'1629,"0"1"1,-1 0 0,0 6-229,-2 11-5284,0 4 4381,-1 13 1362,3 10-1552,1 3-117,0 1 875,1 2-1021,0 3 281,0 2-275,0 6-1,1 5-5,0 4 3425,3 19-3447,0-6 10,2 15-27,0-10-6,1 2-6,0 2-33,-1-10 0,1 1-68,2 18-1642,-2-17 1,-1-1 1417,3 14-263,-4-15 1,1 0-902,1 16 324,0 11-526,-4-21-241,-2-4-1574,0-3 3512,-5-1 0,4-14 0,-3-2 0</inkml:trace>
  <inkml:trace contextRef="#ctx0" brushRef="#br0" timeOffset="39751">11781 5605 12418,'-6'-41'170,"0"1"0,1 2 0,3 8 2361,7 17-2632,13-6-285,26-8 156,-5 6 1165,19-3-1293,-20 13 764,0 2-1096,0 1-228,-3 1 2608,-1 1-4412,6 1 1436,-11 1 496,4 0 409,-17 1 454,-2 1 335,-5-1 475,-3 1 8,-2-2 184,-3 1 163,-1-2 72,-2 1-61,-1-1 1209,-3-3-1680,0 1 11,-1-3 326,0-2-633,2 3-73,-1-3 240,2 2-441,2 3-91,1 0-61,1 5-22,0 1-23,3 1-5,3 4-1,5 2 12,11 11-23,-3 0-439,7 8 434,-8-2-1,-1 0-10,7 13 0,-5-8-6,5 7 0,-9-13-28,-2 0-6,-2-2-50,-3 12 106,-7-12 6,-4 8-2946,-5-17 2974,-3-3 0,-1-2 140,-7-6-112,8-4 0,-4-6-2257,11-4 2251,3-3 21,5-12-59,2 6 4,7-9 1872,4 9-1888,4 0-93,18-9-19,9 1-3,-16 13 0,0 1-148,1 3 0,-1 2-202,-1 2 0,0 2 2372,27-4-2814,-15 5-107,-6 2-3174,-13 3 3471,-6 0-60,-3 1 642,-3 0 215,-5 0 4,-1 0 168,-3-3-56,0 0 3562,1-4-3164,-1 1 1284,0-2-1139,-1 3 679,0-2-802,0 3-79,-1-1-117,0 4 404,-1 1-780,-3 9 1,1-2 0,-5 17-3375,-1 11 3330,3-3-2038,0 9 2038,5-16 0,7 8 0,0-10-6,7 6-1598,2-13 1609,3-2 1346,19 0-1334,-4-5-1,12-1 7,-11-6-1,1-3 17,-3-4 12,-2-5 22,-3-2 11,-4-3-201,-3-2 212,-4-1 96,0-12 10,-4-3-100,-3 1-6,-6 4-16,-3 11 2151,-2 3-2169,-1 1 365,-2 4-398,-1 2-17,-1 2 3241,-4 2-3392,3 3-359,-6 5 40,8 2-241,-1 6-364,4 0-690,2 1-1915,1 1-5213,2-2 8882,0-1 0,0-5 0,-1-3 0</inkml:trace>
  <inkml:trace contextRef="#ctx0" brushRef="#br0" timeOffset="40235">14020 5205 20907,'0'-3'2812,"0"0"-393,0 3-2262,-69-21-101,42 22-37,-13-10 1,-1 6 25,7 27-39,8-3-462,-9 11 456,13-6-139,2 1 133,3 2-22,4 0-3211,4 0 3110,4 11-295,6-11 306,5 6-27,7-14-23,4-3 33,5-2 34,6-2 320,5-4-259,6-4-33,-5-5 0,1-2-997,23-3 1036,-19-1 1,1-1-1,17-8 23,-17 1 0,0-1 16,-9 3 1,-1-1-1,8-4 1,-1 0 6,11-10 10,-5-2-5,-3-2 5,-4-4 2035,-6-4-2029,-2-4 110,-13 11 0,-2-2-93,5-18-990,-8 17 0,-1 0 1024,-2-11 28,-2 0-956,-2-10 1028,-3 16 460,-4-13-426,0 28-12,-3 0-10,3 15 174,1 3-315,2 4 1677,-1 1-1727,1 3 3296,0 4-3296,-1 4 329,0 4-318,-1 7-11,0 3-5,-2 25 16,2-8-1094,0 17 1078,1-12-18,0 0-44,0 3-3052,1-1 2956,1 1-94,0 1-574,3-16 0,-1 2-382,1 1 0,1 0 258,0-1 0,0 0-1291,0-3 0,0-2-6464,2 6 8710,-1-7 0,-3-14 0,-1-8 0</inkml:trace>
  <inkml:trace contextRef="#ctx0" brushRef="#br0" timeOffset="40677">14448 5434 23265,'-4'-43'24,"0"1"0,0 3 1,7 9-53,23 22-1226,2 0 1187,5 1-28,1 0-28,2 1-34,1-1-45,0 1-16,2 0-427,14-2 304,-12 3-1,9-1 73,-20 3 233,2 0-59,-11 1 260,0 1-165,-13 0 67,-5 1 84,-1 0 686,-3 2-540,-3 2 136,-3 4 15,-3 1 953,-16 15-774,4-1-414,-5 6-423,11-6 294,9-8-12,4 1-10,1-2-6,5-1 6,3 0-12,5-1-5,5-1-12,2-1 18,16 3-40,-6-5-3281,12 2 3292,5-6-11,-11-1-62,11-2 56,-15-4 63,-3-3 10,-3-2 12,-4-4 16,-4 0-11,-4-3 74,-4-12-29,-4-7-101,-4 0 6,-5-2 3242,-4 11-3265,-1 1 12,-2 2 441,0 2-464,1 5-11,0 2-79,2 3-49,3 5-29,3 0-443,2 5-16,3 6-414,3 0 1030,19 19 0,-15-16 0,11 9 0</inkml:trace>
  <inkml:trace contextRef="#ctx0" brushRef="#br0" timeOffset="41334">15690 5233 25485,'-16'-30'51,"6"9"178,18 39-212,-1 2-17,1 0 11,-2 2-6,0 1 69,-3-1-68,0 1-23,-2 0-3307,0-1 3307,-1-1 75,-2 0-74,-2-2 4,-3-1 12,-1-4 6,-2-3 22,0-3-11,0-4 5,1-2 3393,1-2-3331,1-9-34,3 0 0,2-10 1,6 1-1,2-4-3403,6-1 3381,4-2-16,5-1-530,2 0 523,2 1 1,1 1-17,2 3-28,0 3-34,1 3-202,14 0-5,-10 4 2791,10 1-3105,-12 5 613,-1 2-920,-1-1-46,-2 2-89,-1 1-39,-2 0-561,8 1 852,-8 2-403,10 1 873,-20 1 590,-1 1 43,-11-1 275,-4 0 257,-2 0 180,-4 2 106,0-2-79,-1 1-134,0 0-94,2-2-119,0 1-89,1 0-101,2-1 196,-2 2-493,3-2-67,-1 2-34,3-3 0,1 2 0,1 0 6,2 1-17,3 0-17,4 1-22,2-1-28,4 0-11,1-1-6,3-2-6,0-1-5,2-1 5,0-3-16,0-1-3381,-2-5 3397,-1 0 12,3-8-12,-8 3-5,0-5 5,-9 4 6,-3-1 28,-1-7-22,-4 7-6,-1-4 5,-4 8 63,-7-2-24,2 5 18,-5 0 5,5 7 3398,0 0-3415,0 2-5,1 2-28,0 2-11,-1 3-23,2 3-6,0 6-5,1 3-5,2 6 10,-1 5-44,-1 24-34,4-10-417,1 16 143,5-17-263,5-2-2090,15 15-1876,2-15 4576,-2-12 0,1-3 0,-3-6 0,2-2 0</inkml:trace>
  <inkml:trace contextRef="#ctx0" brushRef="#br0" timeOffset="41929">18215 5411 18084,'26'-36'672,"0"0"0,1 0 0,9-18 0,-7 9 1473,-18 20-1848,-4 0 230,-18 17 322,-9 12-714,-32 24-107,14 0-834,13-6 0,1 2 817,0 7-854,8 0 1,1 1 848,-1 8-263,5 3 0,4-1 257,10-10-33,14 21 39,1-35 5,8 2 6,-4-11-1,-1-4 7,0-2 10,-2-4 1443,4-10-1409,-7-1 3203,7-31-3220,-16 16 1,2-19-2432,-9 17 2420,-3-2-2247,-1-1 2248,-5 1-330,-8-8 318,1 12-17,-7-3 17,3 17-16,-11 4 2088,7 5-2140,-11 7-16,18 4-16,1 6-40,11 3-56,4 2-112,6 2-959,16 11 86,3-8-1911,3-4 0,3 0 3064,16 4 0,-6-4 0,-16-9 0</inkml:trace>
  <inkml:trace contextRef="#ctx0" brushRef="#br0" timeOffset="42280">19302 4960 25038,'-18'-44'474,"-1"1"1,1 2 0,-1 10-363,5 22 62,-8 6-146,-3 37-51,4-3-341,7-2 0,1 3 375,-4 21-11,8-22 0,-1 1 11,0 4 0,0 0-1384,0 3 1,1 1 1366,-1 1 1,0 1-1,2-1 1,0 3-668,-3 16 1,1 4 647,5-19 1,0 0 0,1 3-83,0 11 1,-1 3 0,2-2 9,2-11 0,0-1 0,2-1-36,-1-1 1,2 0-1,0-3-103,1 5 1,0-4-62,0 0 0,-1-1-28,0-2 1,-1-2-370,-1-3 1,-4-1 248,-7 4 0,-4-3 249,-14 11 165,8-22 0,-5-4 228,-36-7-90,17-14 2132,-13-10-2032,26-15 1557,6-8-1473,5-10 879,7-8-829,9 9 1,3-2-1131,3 9 1,3-1 905,0-12 1,5-3 44,11-4 1,4 1-1322,-5 13 0,2-1 1195,7-11 1,4-1 5,2 6 1,2 3-454,-9 11 0,2 1 400,8-8 0,0 2-624,-9 13 0,-1 4 506,0-1 1,3 2-886,10-5 1,5 1 958,7 0 0,-2 1 1,-14 6-1,-2 2 0,-3 4 1,0-1-1</inkml:trace>
  <inkml:trace contextRef="#ctx0" brushRef="#br0" timeOffset="43309">21049 5767 21893,'21'-58'300,"1"-1"1,-2 4 0,-3 5-44,-1-1-4458,0-6 4260,-8 25 0,0-1-12,0-2 1,0-1-138,0-4 1,0 0 119,1-3 1,-1 0 11,1-1 0,0-1 3,1 0 1,0-1 393,-1 3 1,0 0-365,0 2 1,0 1 11,-1 5 0,0 0 125,4-22 211,-4 12-221,-3 14 72,-3 8-212,-1 12-34,-3 4 1485,-2 12-1513,-4 4 12,-4 11-12,-2 9 5,-3 9 6,4 0 1,-1 5-900,-1 12 1,0 3 881,0 2 0,1 1 0,5-16 1,1 0 0,0-2-693,-1 7 1,2-1 677,0-1 1,0 2 271,3-6 1,-1 3-1,1-2-333,1 6 0,-1 0 4,2-8 1,0 0-1,0 1-265,1 17 1,1-2 153,1-14 0,1 0 0,0 11 1,0 1-466,2-6 1,0-3-321,-1-13 0,-1-1 194,1 7 0,-1-3-1049,-6 2 697,-3-20 2323,-6-9-1663,-1-20 1348,-4-8-631,-10-31 303,12 12 0,1-1-46,-2-2 1,2 0-28,-1-6 0,2 1 0,4 11 1,1 1-43,0-2 0,1 0-59,0 1 0,0-1-48,2 1 1,0 1-1083,0 0 0,1 1 1248,-5-28-62,3 5-466,3 20 0,0 1 253,0-16-61,1-11-67,4 21-34,5 2-23,5 2-5,5 1-11,7 3-379,22-10 359,-15 20 0,4 2-8,11-6 0,4 0 13,5 2 1,2 1-446,2-1 0,-1 2 449,-11 5 0,-1 0 2,-4 1 0,-2 1 1738,12-5-1729,-3-1-1,-4 1 794,-4 1-799,-5 1-70,-6 1 99,-5 1 49,-5 2 3097,-4 0-2822,-1 1 45,-6 5-359,-1 1-15,-5 5 21,-1 3 898,-1 3-864,0 4 22,-1 7 39,-3 23-84,-1-4-11,-3 20-11,1-10-12,0 4-620,1 2 598,3-15 0,0 1 11,0 17-16,1-20 0,2-1 5,2 7 6,1-6 22,3-5-34,1-6 7,0-6 4,-1-4 12,0-5 23,-1-4 10,0-3 1,1-4-23,11-10-16,-2-1-7,10-11 18,-5 4-23,2-2 616,2-1-616,-3 2 12,0 1-18,-3 6-5,-3 2 6,-4 5 0,-2 4-6,-3 1-6,-1 3 0,3 3 6,-2 2 6,4 4-12,0 3-5,8 8 6,-2-3 10,7 4 1,-4-7-359,3 0 358,2-3-5,2-2 23,2-2-23,2-3 0,0-2 5,1-1-10,-2-4 16,0-3 11,-3-4-16,-1-4 11,-4-3 16,-4-4 51,0-16-45,-7 5 17,0-11 0,-7 14 17,-1 1 45,-1 3-6,-2 3 106,-6-2 247,2 9-381,-5-1-11,3 9-17,0 3-39,0 1 0,0 2-6,0 3-11,-1 1-17,-1 4 6,-2 5-11,0 3-12,1 6-16,1 3-51,1 4-106,3 3-448,2 3 73,4 2-454,6 3-1846,6 0-6813,2-3 9695,2-6 0,-8-14 0,-3-7 0</inkml:trace>
  <inkml:trace contextRef="#ctx0" brushRef="#br0" timeOffset="44019">24022 5321 21664,'25'-51'786,"-1"1"0,-1 4 0,-4 5-226,-2 1-1861,-6 7 1682,-4 5 767,-4 0-935,-1 10 233,-4 2-272,0 9-117,0 4-52,0 1 960,0 6-953,-1 2 4,-1 7 1,-1 3-6,0 5 1,0 4-589,1 2 588,0 3-3203,1 0 3192,1 1-1049,1 1 1054,0-1-593,3-2 588,2-2 255,4-2-272,2-5 2538,4-3-2504,10-2 0,-5-7-6,8-1 17,-7-8-17,1-3 17,0-4 0,2-5-11,-1-4 16,1-4 40,15-25-45,-13 15 1480,9-15-1469,-20 25 6,-2 4 1101,-4 5-1107,-1 3 72,-4 4-99,-1 3 21,-2 1-27,-2 9-6,-2 7 0,-1 5 5,0 4 18,2 5-29,3 3 17,4 0-22,3-4 22,5-13 1,3-2-7,2-2-5,4-3 11,1-2 12,4-4-6,1 0 5,1-2-5,0-4 11,-2-3 11,-2-4 6,-4-3-12,-3-3 12,-5-3-6,-2-3-5,-5-2 5,-2-12-22,-5 8-6,-2-6 17,-3 14-11,0 2 0,-1 4-12,0 1 12,1 2-17,0 4 0,2 1 0,0 2-45,2 2-134,2 2-34,-1 0-1523,15 13 526,0-4-683,15 11-2672,0-7-4582,0-2 8299,-2-1 0,-12-4 0,-6-3 0</inkml:trace>
  <inkml:trace contextRef="#ctx0" brushRef="#br0" timeOffset="44378">25186 5200 22099,'-4'0'3451,"1"0"-1799,3 0-1629,-11-12-6,17 6 5,-4-9 0,23 7-4251,2-1 4229,1-1 877,11-7-855,6-16-16,-8 5-2269,-3-11 2274,-22 15-71,-4-1 77,-4 3 2232,-2 2-2221,-10-3-11,-2 9 0,-9-2 3342,-1 11-3343,-4 1-10,-2 3 5,-1 1 0,0 3 158,-1 3-125,-15 23-60,16-7 21,-8 18 1,21-12-6,1 16-6,7-8-5,1 11-6,7-14-67,12 12-185,10 0-3358,6-3 3269,5-8-1181,-4-17-125,21-1 274,-8-9-671,17 1-2510,-15-10 4571,7-4 0,-25 3 0,-2-3 0</inkml:trace>
  <inkml:trace contextRef="#ctx0" brushRef="#br0" timeOffset="44819">25812 4711 22362,'-6'-40'677,"0"0"1,1 3 0,-1 8-130,1 18-257,1 3 24,0 3-194,2 3 8,0 6-20,2 3 64,0 20-9,0-1-86,0 15-16,0-3-268,0 6 225,0-9 1,-1 2-3333,-1 21 3316,1-19 0,-1 0 8,-2 16-65,-1-1 68,0-10 0,1 0-14,-2 9-3,1-14 0,0-4 3,0-8 6,-1-7-6,1-6 0,0-4 56,1-5 281,2-2-253,0-4-28,2-5 3353,0-4-3369,0-8 44,3-18-23,7-9-5,2-3 62,5 3-79,-2 16 0,2 2 23,5-3-12,3 5-50,9 1 23,4 11-1,-7 8-799,2 8 771,-10 2-428,0 7 423,0 3 11,0 4 0,-2 3-6,-1 3 12,-2 1-17,-2 1 0,-3-1 11,-3 1-17,-5-2 17,-2-1-28,-24 13 11,4-15-292,-20 8 264,7-21-162,-18-2 330,-5-5-1148,-8-9-6,18-2-317,16-8-4035,19 0-3825,5 1 9208,6 0 0,-3 8 0,3 2 0</inkml:trace>
  <inkml:trace contextRef="#ctx0" brushRef="#br0" timeOffset="45119">26698 4871 27242,'-36'-30'22,"0"1"0,1 0 1,13 13-6,24 20 5,1 4 0,4 4 12,3 4-17,2 2-5678,5 3 5661,2 3 6,18 17 875,-6-6-884,-8-10 0,-1-1 3,13 13-5,1 0 2,-11-11 0,-1 0-8,11 11 223,4 9-257,-20-19-33,-8-3-120,-5-4-32,-7-4 2678,-5-4-2936,-5-2-2605,-5-3 2007,-5-3-2347,-3-2-1300,-3-7 4619,-9-5 1,17 3 0,0-2-1</inkml:trace>
  <inkml:trace contextRef="#ctx0" brushRef="#br0" timeOffset="45285">26525 4831 25780,'-25'51'41,"-1"1"0,3-4 0,4-5-97,8-7-437,6-1 0,2 1-2978,3 10 2322,1-11 1,3 0 1148,10 4 0,-6-20 0,0 0 0</inkml:trace>
  <inkml:trace contextRef="#ctx0" brushRef="#br0" timeOffset="45526">27160 4877 22714,'0'-6'2588,"0"0"-552,0 6-2036,-9-20 24,3 25 4,-7-10-28,7 33 6,1 5-23,1 1-3413,2 3 3374,1 1-45,3 1-738,2-2 587,3 0-615,4-3 307,3-2-284,0-2-3094,9 4 4635,-5-10 0,-1-4 1,-9-12-1</inkml:trace>
  <inkml:trace contextRef="#ctx0" brushRef="#br0" timeOffset="45677">27232 4584 18795,'-2'-6'2168,"0"1"-5445,2 5 0,0 0 0</inkml:trace>
  <inkml:trace contextRef="#ctx0" brushRef="#br0" timeOffset="46037">27670 5175 26374,'16'-44'117,"0"1"1,-1 2 0,-1 5-73,0 5 22,1-4-20,-4 5 1,0-1-1387,5-23 1350,-5 17 1,0-1 5,2-23-1519,-6 29 1,0 0 1495,-1 0 1,0-1 13,0 0 1,-1 0 193,0 1 0,0 0-174,2-27 11,-2 5 0,-1 9 1,-3 9 10,0 9 34,-3 6 70,0 7-104,-2 6 553,0 4-581,-3 6 3073,0 6-3078,-4 7-12,0 7 6,0 6-5,1 5-2433,1 8 2410,2 4 17,2 6-2269,2 3 2264,2 3-335,0 2 329,2 0-17,3 1-11,4-1-12,2-1-44,5-2-51,0-2-1450,3-5 1277,-2-2-124,0-6 1127,0-4-1749,-3-7-671,-1-6-493,-1-6 2229,0-3 0,-5-9 0,-1-1 0</inkml:trace>
  <inkml:trace contextRef="#ctx0" brushRef="#br0" timeOffset="46552">27645 4790 22825,'42'-39'-23,"0"1"1,-2 3-1,-3 9-5,12 22-5,0 0 22,0 1-29,-1 1 18,-3-1-12,-4 1-16,-6 0 5,-3 0-16,-6 0 833,-3-1-884,17-3 403,-19 4-252,13-4 51,-25 5 184,-2-1-117,-3 0 491,-3 1-295,0 0-146,-5-1 12,-1 2 16,-6-1-22,-1 2-28,-3 2-56,-2 2-40,1 3-21,0 3-40,2 2 0,2 2-6,4 1 0,2 2-22,4 1 17,5 0 0,3 3 0,18 8-6,-1-6-8,9-2 0,3-2 2,6-2 0,-9-4 1,1-3 34,15-6-1532,-15-4 1526,5-6-2865,-20-5 2893,-5-4 38,-2-14-55,-6 5-34,-2-9 23,-6 9 112,-15-16-96,4 16 1037,-12-10-913,-1 19 3397,-8 5-3504,0 2-22,0 5-12,11 6-5,1 2 6,-8 14-23,7-1-14,2 8 1,2 2-4,2 5-5,-6 22-12,19-23-597,3 1 586,6 1-16,4 0-28,7 0-107,5 1-146,5-1-178,5-1-550,7 0-2274,8-2 3333,-14-12 0,-2-2 0,4 1 0,2 0 0</inkml:trace>
  <inkml:trace contextRef="#ctx0" brushRef="#br0" timeOffset="52948">2026 7735 17805,'-62'2'291,"1"0"0,4 1 0,4-1-109,19 1 0,3-1 205,-22 3-56,15-1-68,9 0 1149,7-1-1289,7 0 408,5 0-458,5 0 254,5-1-198,6 1 776,7 1-743,11 1-22,13 0-1024,13-1 923,-19-2 1,2-1-1129,5 0 0,2-1 1106,5 0 0,2 0-3,3-1 0,2 0-1170,2 0 1,2-1 1155,2-1 0,0 0 5,2 0 1,0-1-286,-1 0 0,4 0 280,-7 0 0,4-1 0,-3 0-96,-13 1 0,-3 1 1,4-2 86,5 0 1,5-1 0,0 0-1,-7 0 12,10-1 1,-4-1-6,-8 1 0,1-1 0,-3 1-1,-1-2 1,-4 1 7,-1-1 1,-2 0-6,-3 0 0,-1 0 928,22-9-883,-11 1 676,-10 1-620,-11 0 17,-10 0-12,-7 2-11,-11-2-22,-6 1 17,-10-1 11,-8 0-143,-7 1 176,-6 0 17,-6 3 12,-1 1 39,-2 3 1088,3 2-1066,4 2-22,7 2 1307,8 2-1391,9 0-45,8 0-28,6 0 1675,4 0-1692,3 0 863,5 0-857,3 3-1,8 1-10,5 3-29,7 2 23,6 1-965,4 2 948,2 2 22,2 3-33,-1 2-6,-1 5-22,-2 3-39,-4 5-96,-6 4-308,-15-6 1,-4 2-880,0 20-1101,-8-16 1,-5 0 2461,-17 23 0,8-27 0,-4-2 0</inkml:trace>
  <inkml:trace contextRef="#ctx0" brushRef="#br0" timeOffset="54848">6013 7286 21715,'1'-41'414,"-1"-1"1,1 5-1,0 8-184,-2 20 1400,0 4-1613,0 7 536,-1 28-541,2-2-18,0 25-974,-1-13 980,-3 7 6,-2 2-55,-2 5 4,-1 2-45,0 2-111,-1 1-119,3 1-240,2 0-359,1 0-1445,4-19 1,0 0-6795,1 15 9158,2 7 0,-1-44 0,0-9 0</inkml:trace>
  <inkml:trace contextRef="#ctx0" brushRef="#br0" timeOffset="55290">6753 7468 15116,'16'-49'836,"-1"0"1,0 4-1,-5 8 1736,-10 17-2046,-4 3 680,-4 3-646,-12 2-353,1 7-11,-9 0-28,3 6-22,-4 3-1,-2 5-1931,-3 2 1893,0 4-17,1 1-121,1 4 76,3 1 0,3 1-23,3 2 0,4 1-16,3 1 5,4-1-5,4 0-6,4-2-6,7 7 6,3-9 0,5 4 17,4-12-17,4-2 0,2-4 11,4-2-22,2-3 33,3-4-343,1-3 338,1-4 2871,12-12-2860,-13 3 22,8-9 151,-18 6-100,-2 0-195,-3-2 250,-3 1 18,-3-1-6,-1 0 17,-4 3 5,0 0-2261,-3 3 2250,0 4 137,-2 2-148,0 4-28,0 2-6,0 3 143,0 2-266,-2 3 3381,-2 4-3358,-8 15-23,0 1-11,-6 13 28,-2 14-5,5-9-272,-3 16 221,8-15-23,3 0-55,4 1-84,1 2-365,5-12 1,2 0-987,4 20-585,-1-19 1,1 1 2125,11 20 0,-10-27 0,1-1 0</inkml:trace>
  <inkml:trace contextRef="#ctx0" brushRef="#br0" timeOffset="55780">7615 7404 24754,'-25'-43'194,"-1"1"0,3 2 0,3 10 287,4 22-290,-9 0-124,4 5-6,-9 1 1,6 6 11,-3 2-17,-1 7 5,-2 3-4032,-1 4 3987,0 3 18,1 2-1335,-9 15 1323,13-8-1437,-3 9 1421,19-13 5,8 7-17,8-10 29,9 3-35,7-13 24,5-5 1351,6-3-1363,4-4 6,3-2 2180,3-5-2178,-11-3 1,-1-1 19,17-8 1473,-18 5 1,0-2-1474,6-6 11,-4-3 11,-4 0 23,-3-2 17,-5-1 16,-1-1-3164,-5 0 3209,-3 0-112,-2 1 129,-3 2-2098,-2 3 2076,-2 2 231,-2 0-298,-2 6-79,0 2 2149,-1 6-2149,-1 3 0,0 2 0,-1 4 0,-3 3 0,-3 8 0,-10 16 0,4-3 0,-6 13 0,7-7-428,2 1 428,0 4 0,4 0 1348,4-9 1,1 1-1349,1 18-43,1-17 1,2 0-283,1 15-1483,3 0 845,2-1-807,3-1-8061,3 8 7788,-4-21 1,0-3 0,-5-23 0</inkml:trace>
  <inkml:trace contextRef="#ctx0" brushRef="#br0" timeOffset="56198">8318 7541 21655,'11'-60'564,"0"1"0,-1 6 0,-1 7-150,-2 10 1132,-3 7-1204,-2 7-79,0 5 594,-2 3-739,0 7 265,-2 9-349,1 8-6,-2 12 705,1 5-700,-1 9-8,0-5 1,0 1-3418,-3 22 3394,1-16 1,0-1-8,-4 20-246,-2 1-7,2-5 1,0 4-788,4-11 1,1 0-1919,-3 10 0,2-3-1953,5-17 1,2-5 4891,3 2 1,-2-16-1,0-8 1</inkml:trace>
  <inkml:trace contextRef="#ctx0" brushRef="#br0" timeOffset="56674">9046 7597 15474,'-42'2'442,"0"0"0,3 0 1,9 0 2001,20 0-2181,3-1 1365,3 0-1449,2-1 871,2 1-871,3 0 3026,4 0-3070,6-1-57,4 2 446,6-1-485,5 0-22,6 1-3393,4-1 3371,5 0-2264,4-1 2264,5 0-1518,3 0 1529,2 0-1026,0 0 1009,0-3 664,-4-1-648,-20-1 1,0-1 1255,12-3-1250,15-11 34,-30-10-40,-8 5 2011,-15-16-1820,-19 14-62,0 1 34,-7 4 17,4 9 835,0 1-835,0 2 136,3 1-153,1 1-34,3 2 0,3 1-22,2 2 3370,1 1-3443,1 1-11,4 6-17,2 1-11,5 6 0,1 1 0,2 4 0,1 3 13,2 2-13,0 5-13,5 15-26,-7-8-11,2 12-79,-11-13-498,-8 15-146,-7-11-801,-8 12-7253,-1-18 8827,0-5 0,9-12 0,4-7 0</inkml:trace>
  <inkml:trace contextRef="#ctx0" brushRef="#br0" timeOffset="57201">11162 7385 21556,'-2'-11'2157,"0"2"-1460,-6-23 0,-2-3-181,4 12-340,-4-16 1,0 4 221,8 27-292,0 3-33,0 6 16,1 4 18,1 7-1,-1 6-11,1 8-5,0 4 56,-2 30-1592,0-9 1460,1-14 0,-1 1 8,-3 22-25,1-13 1,-2 2-4,2-12 0,0 1-22,-2 13 0,-1 0-45,3-16 1,-1-1-77,0 0 1,1 0-135,-1-2 0,2 0-742,-3 28-2610,3-21 0,2-2-5814,-1 12 9449,2 5 0,1-38 0,0-8 0</inkml:trace>
  <inkml:trace contextRef="#ctx0" brushRef="#br0" timeOffset="57524">10842 7340 22049,'-44'-6'573,"0"0"0,4 0 1,8 2-227,19 4-39,4 0-56,4 0-56,2 0 135,2 0 39,8-2-180,2 1-44,11-3-23,5 0-45,7-2-10,7 0-24,6-2-1439,7 0 1434,5-1-22,-14 2 0,4-1-8,-6 1 0,2 0 1,-1 0-5,10-1 1,0-1-3,7-1 0,-5 1-2499,-4 0 2518,-7 1-22,-9 1-11,-5 0-118,-13 4-33,-4 0-796,-15 5 690,-3 2 268,-13 10 0,11-7 0,-5 3 0</inkml:trace>
  <inkml:trace contextRef="#ctx0" brushRef="#br0" timeOffset="57812">11526 7810 26609,'-1'-42'255,"-1"0"1,1 4 0,-1 8-54,-1 23-40,0 1-33,1 4-56,1 1-1,0 1-83,1 3 34,-2 3-18,1 6 1,-1 2 16,-1 5-22,-1 3-5,-1 4 5,0 5-146,-5 21-755,4-11 509,-4 14-252,7-16-2638,1 14 2492,6-9 1,-3-8-1,3-17 1</inkml:trace>
  <inkml:trace contextRef="#ctx0" brushRef="#br0" timeOffset="58206">11845 7485 22626,'-39'0'103,"1"-1"1,-25 4-48,59 14 905,1 1-916,1 1-17,0-1 0,2 1 315,0-2-320,1 0-1,1-3 1,4-1 173,1-2-146,2-3 556,0-2-511,2-2 18,1-3-7,0-1 6,1-4-11,0-3 11,-1-4 0,-1-2 17,-1-3 145,-1-8-134,-4 5-3420,-1-7 3375,-3 7-18,-2 2 1,-2 0-11,-2 1-5,-3 2-17,-1 2-12,0 1-5,-2 2-11,2 2-6,-1 2-5,1 1-17,-2 3-23,4 0 3358,-2 4-3447,4 2-96,0 5-103,2 2-221,1 3-281,1 2-464,4 2-1104,1 3-5813,2-1 7950,1-3 1,-4-8-1,-1-4 1</inkml:trace>
  <inkml:trace contextRef="#ctx0" brushRef="#br0" timeOffset="58816">12070 7715 26430,'2'7'201,"-1"-1"-173,-9 27-5,-1-9-7,2 1 1,-2 0-6,1-2-4251,0-2 4223,0-2 888,1 1-843,1-6 6,1-3 22,3-5 11,1-5 73,1-1-101,0-6 3443,2-5-3398,5-20-56,1 6 11,4-11 6,-3 11-17,2-2-23,1-1-779,2 0 802,3 0-6,1 0 6,2 2-11,2 3-6,0 3 29,9-2-24,-6 8-10,6 0 11,-8 9 11,7 2-23,-7 2-44,13 9 28,-16 0 11,3 7-28,-4 9 6,-4 5 33,-1 10-22,-7-7 802,-5-1-791,-8-2-6,1-6 12,-8 6-23,-3-5 22,4-9 1,-4 1-6,7-10 11,2-4 12,1-1-1,2-4 6,2-4-11,0-3 5,1-6 1,1-2 10,3-3 29,2-2-29,3-2 35,11-12-40,-1 8-850,9-10 856,-3 14 5,3 0-11,1 4 0,1 2 5,0 3-3121,-2 3 3088,-1 2-216,8 2 216,-8 5 22,8 1-22,-11 7 0,2 1 17,9 12-28,-9-3 546,7 8-563,-14-3-28,-1 1 3241,-4 3-3516,-3 11-5,-5-5-201,-5 9-494,-6-9-1030,-2 1-7668,-3-2 8978,1-3 0,4-12 1,3-6-1</inkml:trace>
  <inkml:trace contextRef="#ctx0" brushRef="#br0" timeOffset="59983">14181 7636 18739,'6'-62'1139,"0"-1"0,-1 5 0,0 5-388,-1-6-5659,0 6 5502,-3 8-1207,0 8 1061,-1 7-508,-2 7 402,1 6 156,-3 4-374,2 7-63,-1 1 1466,1 8-1476,0 4-1,0 6 1,0 7 61,-3 21-62,2-2 1469,-1 17-1469,2-6-16,0 3 5,0 5 95,0 2-123,-2 3-11,-1 0-1019,2-31 0,-1-1 1013,1 0 1,-2 2 5,-1 8 0,0 0-604,-3 17 604,3-24 0,1-2 482,-1 1-482,0-8 11,2-8 45,1-6 1876,1-6-1860,0-3 2911,0-4-2921,1-4-34,-2-5-6,2-6-5,0-3 0,1-5 33,4-21-33,1 6 1483,4-16-1483,1 14-209,2-1 203,1 3 6,3 3-12,1 3 1,1 5 5,2 5-3317,11-2 3312,-7 10 144,10-1-133,4 11-317,-8 4 294,9 2-5,-10 4 11,0 4-6,-1 4 1,-2 2-6,-2 3-12,3 15 6,-7 6-27,-3 16-7,-21 5 18,-7-13-1,-14-2-22,-1-16-534,-6-3 517,-3-3 264,-4-3-308,0-4-57,0-3-2107,1-4 2035,5-2-40,3-3 2007,7-2-2237,6-5-206,7-3-1911,7-13-7198,14-7 9042,-1 1 0,4 6 0,-9 14 0</inkml:trace>
  <inkml:trace contextRef="#ctx0" brushRef="#br0" timeOffset="60591">14939 7634 25970,'-10'46'510,"7"-10"-247,39-49-201,-11 2 16,21-15 1,-17 1-40,-2 0 17,-5-2-23,-11 7 1,-2-2 5,-3 1-11,-4 1-5,0 0 5,-2 3 5,-4 0-10,-1 3 5,-4 2 5,-1 3-22,-3 2 6,-1 3 0,-2 3 0,-3 0 33,-18 12-33,12-3-264,-13 11 275,19-4 0,0 2-17,1 3-5,-4 12-6,6-5 0,-2 9 0,10-9 0,2-1-11,3 2 11,3-3-28,12 12-308,0-10 325,12 7-3181,-1-13 3181,4-2-6,5-3-901,2-3 907,4-3 1,1-3-1,16-3-1676,-1-6 1704,-2-5-6,-10-4 1883,-17-2-1894,4-10 5,-9 4 839,2-7-844,-11 7 17,-2-1-7,-1-1-4,2-13 5,-2 8-5,1-10 33,2 3-28,-3 10 6,3-5 3255,-3 13-3233,2 0-28,-2 7 0,0-1 409,-2 6-403,2 1-12,-2 1-16,5 3 34,-3 2-23,3 4 5,1 4-5,7 12 6,-4-3-23,0 7 0,0 1 6,1 3-449,7 19 421,-11-24-28,0 1-101,0-2-3352,-1 1 2943,1 0-728,0 0-3013,1-1-5423,0-4 9741,-2-3 0,-4-10 0,-4-4 0</inkml:trace>
  <inkml:trace contextRef="#ctx0" brushRef="#br0" timeOffset="61305">15933 7603 19865,'1'-7'3014,"1"1"-2197,-2 6 337,0 0-4997,7-64 4213,-5 44-202,2-16 0,0 4 972,-3 26-944,0 2-79,-1 2-16,0 1 62,3 20-119,0-4 1,2 17-17,-1-4 6,0 3-1,-1 4-44,-1 2 557,-1 1-546,0 0 17,-1 0-186,0-2 180,0-1 0,0-4 6,-1-3 45,1 2-57,-1-14 158,1 1 2732,0-16-2783,0-1 215,1-4-293,1-3 5,2-5-11,3-4 0,1-2 0,3-4 0,1-3 5,2-3-5,2-3-735,0-1 735,2-2-5,2 1 5,0 1-17,1 2 11,1 3-16,-2 3 0,0 4 5,0 4-11,-2 3 0,7 2 0,-6 5-3147,7 1 3147,-8 5 6,2 3 461,9 10-489,1 9-6,0 4-12,-4 6-10,-10-6-51,-2 4-22,-1 0-2336,-1 1 2174,-1-1-107,0 1 2034,2-1-3983,9 10-157,-3-11-2829,9 5-3595,-8-17 8358,-2-4 1,-9-7-1,-3-3 1</inkml:trace>
  <inkml:trace contextRef="#ctx0" brushRef="#br0" timeOffset="62950">16908 7780 24904,'8'-39'409,"0"0"0,-1 2 0,-4 11-196,-6 23-62,-3 1-28,1 1 127,-2 0-211,2 1 9,0 0-31,3 2 4,2-1 7,-1 4 36,2-1-47,3 2-1,2-2 18,4 0-23,2-1-5,2 0-3376,11-2 3381,-4 0-11,7-3 0,-7 0-5,0-4 10,-1 0 7,-2-2-12,-1-2 5,-2 0 12,-3-2-6,-1 0 12,-3-2-12,-2-1 6,-2 0-1,-1-2-2256,-2 1 2290,0 0 311,-3 1-344,-2 1-323,-3 3 306,-3 2-31,-2 2 42,-3 2 12,-3 3 5,-1 1 0,-3 2 17,0 3 2246,-2 2-2268,2 4 1722,0 2-1733,2 3 608,1 1-587,2 4-2854,2 0 2827,3 3-995,3 0 989,3 2 433,3-1-433,2 1-1912,3-1 1895,4 0 1805,5-1-1793,3-1 1004,13 6-1027,-3-8-2163,26 8 2135,-16-16 5,13 0 2081,-12-8-2047,0-2-2187,-2-2 2204,-1-4 11,-4-3-181,6-8 176,-10 1 11,3-5 2092,-8-2-2093,-7 4 1,3-14 6,-8 11-18,-1-7 1,-2 6-1985,-2 0 2013,1-1 1344,0 1-1356,0 1 298,4-5-303,0 7 0,3-2-17,0 8 0,1 4 22,11-1-22,-3 6-22,8-1 868,3 8-852,-7 1 18,7 5-18,-10 3 0,3 13 23,-7-5-450,3 11 427,-11-7 3006,-3 1-2994,-2 12 0,-3-9-46,-4 18 35,2-19-1,-2 5 1,4-13-1,1-2-5,3-4 0,4-3-1,2-3 24,4-2-24,3-3 1,3-2 22,31-12-11,-16 2 0,22-10 12,-28 3-199,-5-2 198,-3-3 140,-1-15-151,-6 6 11,1-9 0,-5 12 11,-2 2-10,-2 1-1,-1 2 17,-1 2 5,-2 3 7,-1 2-7,0 2 51,-1-3-45,0 5 6,0-2 895,-2 3-867,-1-2-51,0 2-16,-2-1 27,3 5 12,-2 0 6,2 0 10,-1 1-10,1 0-1,0 3 45,1-1 13,0 2-108,0 0 0,-1 1 0,1 0 0,-1 0 0,1 0 0,-1 0 0,0 0 0,1 0 0,-1 0 0,-1 0 0,2 0 0,-1 0 0,0 0 0,-1 0 0,0 0 0,-1 0 0,3 0 0,-1 0 0,1 0 0,0 0 0,-2 0 0,1 0 0,-2 0 0,-5 0 0,4 0 0,-4 0 0,3 0 0,2 0 0,0 0 0,3 0 0,0 0 0,0 2 0,1-1 0,0 2 0,0-2 0,1 0 0,0 0 0,-1 1 0,2 0 0,-1-1 0,1 0 0,4 0 0,-2 1 0,3-1 0,-2 1 0,1 0 0,1-1 0,0 2 0,0-1 0,0 3 0,0 0 0,0 2 0,1 2 0,1 2 0,6 10 0,-2-1 0,7 9 0,8 7 0,-5-7 0,11 10 0,4 4-711,-10-11 711,7 11-107,-12-4-3162,-9-11 3146,-3 6-17,-11-15-28,-6-3-45,-5-3-50,-6-2-129,-4-3-163,-4-2-1484,-15-2-521,7-2-7271,-8-3 9474,18-1 0,11-1 1,5 2-1</inkml:trace>
  <inkml:trace contextRef="#ctx0" brushRef="#br0" timeOffset="63907">19101 7400 21256,'0'-57'838,"0"0"1,0 6-1,-1 6-255,-3 4 173,-2 8 252,-6-3-767,5 17 44,-2-1-173,6 16-50,1 3 31,1 2-48,1 5 16,-2 5-16,2 7 39,-2 8-6,1 7 1,-1 7-515,-1 8 509,-1 5-23,-1-10 1,-2 2-543,2-10 1,0 0 496,-3 12 1,0-1 2,1-13 1,1-1-12,0 0 0,1-1-2,-5 30-6,4-4-1,3-5-10,6-6-11,5-6-1,7-7-2887,20 1 2848,-2-14 1,16-2-323,-7-13 269,-7-6 0,1-2-48,22-4-135,-17 0 0,-1 0 7,18-7-90,0-4-118,-4 1-118,-4-3-117,-5 0-89,-7-3-101,-7-1 411,-5-1-652,-8-2 2623,-4 3-2729,-7-1 212,-3 4 314,-4 0 358,-4 5 742,-4-1-304,-4 3 1491,-3 1-1144,0 0 334,-1 2 68,2 0 1127,-4-2-936,5 4-50,-2-1-68,6 5-77,2 1-68,-1 2-96,2 0-100,1 1-107,2 0-100,1 1 370,1 0-359,1 3-146,1 0-22,1 3-23,4 0-22,2 0-39,4 0-23,4 0-16,2-1-3404,5-1 3387,3-2-1660,2-1 1654,1-1-1099,0-1 1110,-2-2-111,-3-2 112,-3-2 5,-3-2 17,-5 0 1964,-3-3-1936,-1-4-56,-5 2 16,0-5-10,-4 5 1888,-3 0-1894,-1 0 2138,-2 0-2104,-5-3-23,3 4 0,-5-1 11,5 5 349,-6 1-343,4 2-1,-5 2-16,5 3 12,-2 1-7,1 1-16,-2 2 17,1 3-29,-1 4 12,0 3 0,-5 13-6,6-3-22,-3 10 0,8-5-6,4 13-6,6-8-3481,13 21 3420,3-23-56,11 7-55,-2-13-73,4-4-307,3-1 188,3-3-156,2-3-264,0-4 2713,1-3-3278,-1-3-650,-1-3-1193,-1-2-795,-1-4 4010,2-3 0,-18 2 0,-2 1 0</inkml:trace>
  <inkml:trace contextRef="#ctx0" brushRef="#br0" timeOffset="64265">20405 7606 14040,'0'-5'6150,"0"2"-1188,0 3-4547,-61-40-867,42 30 575,-15-12 0,3 4 316,22 18-293,3 1-29,0 1 184,1 7-240,2-1-38,0 4 22,2-2 384,1 1-384,3 1 6,2 0-12,4-1 6,3 0-3398,3-1 3403,4-2-357,1-3 318,3-1-2148,2-2 2148,1-2 6,0 0 6,1-3-12,-1-3-6,-1-3 2018,-1-1-2001,-1-2-11,3-8 6,-7 3 11,1-6 73,-6-2-79,-6 6 317,0-6-271,-6 3 3297,-2 7-3264,-8-6-51,-2 12 12,-7 0-6,0 7 84,-17 3-73,6 3 17,-12 4-23,11 3 35,-10 13-68,10-4-3171,-4 11 3194,14-5-2320,0 32 2252,10-20-1528,-1 23 1478,16-27-1110,5 0 841,9 0 152,7-1-1054,6-2-1894,7-2 3132,9 1 0,-22-15 0,0-2 0</inkml:trace>
  <inkml:trace contextRef="#ctx0" brushRef="#br0" timeOffset="471843">458 10471 23599,'48'2'401,"-1"1"0,1-1 1,-2-1-207,-8-1 0,-1 0-1452,6-1 1,2 0 1347,5 0 1,2-2-27,4 1 1,4-2-40,-15 1 1,3-1 0,2 0 0,0 1-356,6-1 0,1 0 1,1 0-1,-1 0 395,2-1 1,-1 1-1,1-1 1,0 1-189,-1 0 0,1-1 1,-2 2-1,-3-1 129,3-1 0,-4 1 0,0 0-193,1 0 0,-1 0 0,0 0 168,-1 0 1,0-1 0,0 0-7,-2 1 0,0-1 0,0 0-7,-2 0 0,-1 0 0,0 0 8,-2 0 0,0 0 0,-1 0-4,19-2 0,-2 0-185,-4 0 0,-1 0 25,-3 1 1,-2 0 218,-4 0 1,-2 0-783,-3 1 1,-2 1 204,-3-1 0,-2 1-2881,25-3-1212,-11 3 1888,-13 1 2536,-11 2 0,-13 1 0,-6 0 0</inkml:trace>
  <inkml:trace contextRef="#ctx0" brushRef="#br0" timeOffset="472268">2039 10666 8236,'-47'14'389,"-1"-1"0,1 1 0,3-2 0,2 1 1,4-1 1008,0 1 1,4-1-1045,-20 10-108,16-4-1056,13-3 925,7-1-60,7-4 159,6 0 1675,3-4-1562,6 0 25,5-2 260,27-4-478,2-4-100,-8 0 0,3-1-16,-2-2 1,1-1-8,4-1 1,2 0 252,2-2 0,4-1-244,1 0 1,4-1 0,-3 1 75,11-4 1,0 1-72,-6 1 1,3-1 0,-3 1-29,6-2 0,-1 0-927,2 1 1,1-1 905,-1 0 0,-1 0-356,1-1 0,-1 1 360,-2-1 1,-1 1 5,-2-1 1,-1 1 15,-3-1 0,-2 1 4,-3 1 1,-2-1 7,-4 2 0,-1-1 22,-4 1 1,-3 0 53,20-11 1565,-13 1-1458,-11 1-32,-12 1-41,-8 0 969,-11-1-1103,-7 1-40,-10 0 1228,-5 2-1056,-5 0-1123,-4 2 1259,-2 3 30,0 1 33,0 2 86,3 3 23,4 2-26,6 2-72,6 2-75,7 1-80,5 0 1250,3 2-1348,4 0 3419,1 1-3484,2 2-54,8 7-50,1 0 33,8 7-57,-1-3-1,2 2-1,2 2-45,3 1 87,-1 2 1,1 0-2581,7 8 2593,-8-6 0,-1 1-1643,-3 4 1397,-4 2-497,-5 2 104,-5 2-453,-3 0-1222,-9 1-7456,-2-4 9607,-4-5 0,6-12 1,1-6-1</inkml:trace>
  <inkml:trace contextRef="#ctx0" brushRef="#br0" timeOffset="473144">5536 10111 18632,'0'-6'2129,"0"0"-1463,0 6 534,0 0-881,-87-10-4481,51 18 4201,-17-8 0,2 5 28,19 23 756,2 3-773,1 2-11,3 4-5,2 1-12,4 0-11,5 1-5,3 0-28,6-2-57,8 13 6,7-16-11,7 8-5,6-20-1,6-3-348,2-5 360,5-3-17,3-4 28,2-3 16,4-3 6,1-1 40,0-4 7,-12-1 1,-1-1 25,17-7 14,-8-1 0,0-2 9,5-6-9,-16 7 0,-2 0 143,8-9-67,-3 0 5,-4 1-2124,-4-1 2147,-2 2-675,-5 2 747,-4 3 2068,-3 0-1861,-5 6-324,-9 4-151,-5 9 33,-7 6-11,0 4 6,-1 4-6,-1 4 2639,-4 9-2746,7 3 57,2 0-6,9-6 39,8-9 2150,4-2-2105,5-2 5,5-1 6,18 0-11,-5-6 34,15 0-3420,-9-6 3380,2-2-1474,19-6 1497,-14-3 22,11-5 11,-21-1 12,-4-1 128,1-13-78,-11 7-1765,-3-10 1804,-12 12 12,-3-1 1668,-8-5-1708,-3 7 1388,-6-4-1399,-3 9 6,-3 2-34,-3 1-17,-3 2 17,-15 2-39,7 4 2796,-9 1-2825,12 6-16,2 1-11,2 3-6,3 3 441,3 1-480,4 1-22,3 1-46,3 0-16,3 3-50,3 0-56,2 2-63,2 0-509,9 11 247,1-8-185,9 7-404,2-11-766,5 0-2236,4-3 4162,10 1 0,-18-8 0,0 0 0</inkml:trace>
  <inkml:trace contextRef="#ctx0" brushRef="#br0" timeOffset="473943">7034 10253 20609,'16'-41'429,"0"-1"0,-2 4 1,-7 9 1251,-15 23-1512,-7 3 488,-5 3-551,-7 6-16,-6 4-433,5 3 0,-2 1 383,-18 10-29,16-7 0,0 1 17,-12 9-23,17-8 1,1 3-36,1 11 0,1 0 7,-10 14 15,20-14 0,7-2 2,12-12-368,4 2 374,4-11 17,3-3 5,2-4 1,3-1-23,3-4 0,2-3-12,3-4 6,2-6 1,2-3 447,9-7-434,-8 4 1,0-1 4,1-8-1,0-1 21,-12 6 1,0-1-1,10-15-422,-12 12 0,-2-1 440,4-15-12,-2-4-166,-8 14 0,-2-3 208,0-1 0,-1 1-19,-1 0 0,-1 1-270,2-25 354,-7 27-34,-4 5 690,-3 5-673,-1 4 1297,-7-1-1286,0 7 343,0 3-449,3 8 1146,5 3-1169,0 3 16,0 4-10,-2 3-12,0 6 6,-2 3-11,1 4-22,0 4 16,-1 4-712,2 4 696,0 6-40,2 2 12,0 4-1005,0 3 943,3 2-40,0 2-128,1-1-1569,4-14 0,2 1 1227,5 19 235,-2-21 1,3-1-1017,9 11 708,4-7 474,2-4-1017,17-5 376,-8-14 5,11-4-143,-15-21 1,-2-6 1318,10-4 790,1-14 0,-3-5 682,-8 0-1402,-7 7 0,-3 1 185,-3 1-3,-3 1-307,-2 5 224,-2 3 2276,-4 4-2047,-1 2-488,-5 7-66,-3 0 1501,-4 6-1602,-4 2 1184,-14 12-1218,10-3-11,-7 8 646,15-6-624,4 4-33,3-4 0,4 4 5,4-8 0,4 0 0,3-2 12,3-1-7,2-3-3402,2-2 3397,14-4-16,-8-3-266,9-3 283,-11-2-7,-1-2 18,-2-1-6,-1-3 0,-3-3-1,-2-2 1,-3 0 45,0-13-29,-6 10 51,-2-14 6,-13 16-51,0 2 3247,-10 8-3246,2 8 416,-3 2-411,-1 2 17,-3 3-6,-1 2-9,-2 4 9,0 3-39,1 3-443,2 2 443,2 4 11,-3 13-28,8-5-17,-1 11-22,10-11-39,3 1 11,2 1-45,4 0-68,4 1-311,8 1-528,20 14-385,-11-22 1,3 0-2355,0 1 0,1-1 3758,7 1 0,-2-4 0,-6-3 0,1-2 0</inkml:trace>
  <inkml:trace contextRef="#ctx0" brushRef="#br0" timeOffset="474885">6855 11597 11724,'9'-46'754,"1"0"1,-1 0 0,4-17 0,-2 7 1593,-2 4-1776,-3 11-768,-3 10 577,-2 9 989,-3 8-1173,-1 7 2017,-8 11-2102,-7 20-50,-2 3-17,-4 18-864,7-3 847,1 4-9,5-8 1,1 2 514,2-8 0,1 1-543,-1 11 1,1 3-557,2 3 1,1 0 541,2-10 1,1-1 11,-1 13 0,1-1-9,1-16 1,0-1-12,0-1 0,1 0-2,0 29-7,0-6 24,0-6 21,-4-9-38,-1-7 10,-5-8-384,-3-5 384,-5-7 1396,-4-3-1373,-2-4-11,-4-4 5,-1-3 12,-16-10 5,11 0-11,-11-9-1034,14 3 1057,1-2 407,1-1-396,0-2 29,1 0-29,1-2-1825,0 2 1864,3 1-34,1 3 1890,2 4-1907,-2 2-5,6 5-22,-1 2 696,8 8-697,0 3 468,2 6-462,0 4 0,1 3-11,2 2 11,2 3 0,0 0 3415,9 11-3415,1-9 11,9 6 17,2-13 17,6-2-973,5-2 967,6-4 0,5-4-11,5-4 34,4-4-6,4-4-6,4-5 6,4-4-37,-30 4 1,1 0-1,-1 0 1,0-2-9,1 1 1,-1-1-7,0 0 1,-1-1-3,0 1-1,-1 0-13,27-9-28,-3 1-132,-23 9 1,0 1-334,11-1-472,4 1-1460,-25 8 2436,-5 3 0,-8-1 0,-3 1 0</inkml:trace>
  <inkml:trace contextRef="#ctx0" brushRef="#br0" timeOffset="475317">6191 13221 16927,'39'-20'18,"0"-1"1,-2 2 0,-1 3 1665,18 2-1684,2 0-682,3 0 648,2-1-33,-16 5 0,0 0 399,-11 3 0,1-1-691,8 0 1,5 0 0,-5 0-34,-11 3 0,0 0-241,15-2 0,-1 1-5209,0 3 5842,-17 4 0,-5-1 0,-16 2 0</inkml:trace>
  <inkml:trace contextRef="#ctx0" brushRef="#br0" timeOffset="475667">6555 13246 25914,'-13'-8'-128,"3"7"66,12 21-28,0 6-162,-1 18-118,-2 12-1076,-3 1 1154,-1 3-60,-3-16-68,0 3-56,-2 0 0,-3 2-2708,-2 0 2886,-4-2 108,-2-1-4,-6-3 144,-2-3 61,-4-6-887,-1-5 1067,0-5 610,-4-5 721,13-9-626,9-13 2377,18-5-2852,14-11-52,5 2-89,5-1-61,3-2-9,0 1 0,0 0-862,10-6 677,-9 5 1,0 2-21,2-2 6,2 2-27,-2 2 1206,1 0-1307,0 3-96,1 1-196,0 2-291,1-1-3443,2 2 1886,1-1-4184,3 1-2440,-4 0 8881,-5 2 0,-16 3 0,-6 2 0</inkml:trace>
  <inkml:trace contextRef="#ctx0" brushRef="#br0" timeOffset="476025">8153 13066 25075,'-22'24'-25,"0"0"0,-15 25-188,27-18 0,3 1-3874,-5 20 3614,4-18 0,1 1-1510,-1 15 2183,4-12 0,2-1 1,-1-3-1,0 13 1</inkml:trace>
  <inkml:trace contextRef="#ctx0" brushRef="#br0" timeOffset="476320">7923 13433 14216,'-12'-57'651,"0"0"1,1 4 0,3 8 1816,6 6-2166,1 4 1514,7-12-1704,2 14 430,8-9-497,4 16-17,6 2-12,6 3 7,26 0-12,-9 9-11,-16 5 0,0 2 6,17 3 5,0 4-22,-1 5 5,-1 7-11,-5 8-11,-3 5 6,-6 6-68,-11 6 1,-2 3-47,1 15 94,-8 3 1,-4 0-152,-11-27 0,-4-1 0,-1 11 0,-3-1-2015,-15 16 2001,-7-5 184,5-21 1,-2-2-451,-17 10 495,17-17 1,-3-2 33,-1-7 0,1-3 11,-18 3 0,-13-2 203,23-9-259,4-6-67,5-2-358,7-5 414,8-17 0,7 15 0,4-8 0</inkml:trace>
  <inkml:trace contextRef="#ctx0" brushRef="#br0" timeOffset="476883">9800 12958 25348,'-18'-34'5,"-1"0"1,1 2 0,0 10-12,-5 28 1,-3 0-6,-5 2-1302,-4 1 1302,-4 2-6,-2-1 22,-1 3-5,-2 0 0,1 0 12,2 0-1,5 0 0,5-1 6,5-2-17,6 0 11,5-1 317,5 0-306,3-1 6,2 1 23,2 1 649,1 2-622,-1 3 359,0 2-252,-1 16-107,2-5-5,-2 13-1110,3-6 1093,-2 3 5,1 4-27,0 3-6,0 2-6,0 1-697,1 1 681,0-1-1,4-1-5,3-1-22,5-1 28,4-1-18,3-2 7,3-2 5,2-2-11,1-4 11,1-4-6,1-5-148,2-5 131,0-5-10,1-7-29,0-3-44,2-5-129,2-5-796,22-14-434,-10-2-1507,-6-2 1,1-3 2971,-13 6 0,-2 0 0,19-14 0,-22 13 0</inkml:trace>
  <inkml:trace contextRef="#ctx0" brushRef="#br0" timeOffset="477101">9330 13554 26088,'13'-12'297,"7"-2"-233,16-1 1,4 0-54,12-5-1510,-11 4 1,0 1 1459,4 0-112,-1 2-241,0 1-482,-3 3 874,16 1 0,-30 3 0,8 2 0</inkml:trace>
  <inkml:trace contextRef="#ctx0" brushRef="#br0" timeOffset="478206">6524 14677 19277,'0'-8'2587,"0"2"-1847,0 6-169,0 0-139,11-60-582,-5 40 312,0-14 1,1 4 133,-3 22 57,-2 5-207,-2 1 100,0 2-100,0 8 17,0 2-23,-2 12-39,0 2-34,-2 6-11,-2 6 0,0 2-56,-2 13-1653,1-9 0,0-1 1592,-1 6-96,4-12 0,-1 1 48,-1 19-390,2-1 1,1 0-11,-1 7 113,2-24 0,0-3 222,-1-3-2017,-2-18 2085,-2-3 2084,-5-4-2045,-10-3 137,1-3-8,-20-7 94,3-7-21,0-1 624,3-4-569,13 5 40,3-1 16,0 0 23,4-1 250,-3-4-262,6 6 2,-1-3-18,7 9-29,2 2-49,1 1-62,2 3-29,-1 1-55,2 4 0,-1 3 3369,1 6-3370,0 4-4,0 4-1,1 2 45,7 13-39,2-8 11,7 8 41,3-13-35,5-1 5,6-4 28,8-9 1,3-2-1188,13 1 1139,-10-5 1,3-3 11,-8-6 0,-2-2 19,22-8-30,-22 4 0,0-1 36,12-10-12,-4-2 7,-3-2-18,-3 0 29,6-11-51,-15 11 0,2-7-1009,-15 11 959,-8 8-90,-2 0-688,-6 10 1063,-2 5-1585,-2 6-1692,-2 4 3031,-3 9 0,2-9 0,1 1 0</inkml:trace>
  <inkml:trace contextRef="#ctx0" brushRef="#br0" timeOffset="478608">6067 16084 22400,'54'-30'-13,"1"0"0,-4 2 0,-4 7-43,3 14-28,2 1-73,1 1-221,-16 2 0,1 0-546,18 0-37,-20 1 1,-1 0-3924,10 1 4884,1 1 0,-23 0 0,-2 0 0</inkml:trace>
  <inkml:trace contextRef="#ctx0" brushRef="#br0" timeOffset="479374">6527 15992 20879,'-4'0'3411,"1"0"-1406,3 0-1994,-16 4 1,13 8-12,-11 8-17,18 8-34,1 5-27,0 3-894,-1 4 810,0 3-74,-1 2-100,-1 3-171,-1-12 0,0 1-193,-1 19 330,0-18 1,0-1-359,-3 11 139,-1-4 231,-4-5 167,-3-6 203,-10 2 94,3-12 68,-8-2 72,7-12-242,0-6 310,1-2 11,3-5 302,-1-9-336,6-2-11,2-6-2520,6 3 2408,3 0 169,4-1-264,5 1-17,3 0-39,5 1 17,2 0-12,4 1-11,2 2-625,3 0 597,1 1 3004,2 1-3049,17-5-10,-11 4-24,12-4-1109,-16 5 1032,1-2-51,-1 2-831,13-7 786,-12 3 79,8-4 67,-18 5 831,1-7-535,-3-9-44,-6 4 115,-5-3 310,-8 8 899,-3 7-753,2-9 667,-3 11-1013,1 1-57,-2 5-62,0 5-45,0 1-190,0 4 0,1 2 11,0 6 6,0 1 0,0 4-17,0 3 0,0 3-11,0 15 11,0-6-17,-1 25-1928,1-22 1945,-1 11-831,1-16 820,0-2-29,0-4 40,1 1 17,1-10 28,0-1 0,0-9 1772,-1-3-1755,0-2 1020,0-2-1049,1-4-16,2-4 45,1-9-34,1 2 11,2-6-17,-2 6 1,1-2 22,0 1-6,1 0-6,0-1-27,9-8 11,-3 6 0,8-6 33,-4 11-28,0 0 18,7-3-7,-9 6-10,5-1 5,-11 7-23,-2 3 12,-1 2 5,-1 1-5,-1 1-6,0 2-22,1 2 22,0 3 1,0 3-1,0 1 0,3 8-17,-2-3 1,2 6 22,-1-6-34,0 0-6,4-1-16,0-1-101,13 3-409,8-3-67,3-1-504,1-6-683,-7-4 1803,15-5 0,-24 3 0,9-3 0</inkml:trace>
  <inkml:trace contextRef="#ctx0" brushRef="#br0" timeOffset="479759">7691 16358 17176,'0'-3'4671,"1"0"-2010,-1 3-2381,8-66-28,-6 37 84,2-26 1,-1-4-640,-3 16 387,0 7 0,-1 0-693,0-12 732,-1-3 22,1-2 1,0-1 5,-1 1-641,0 1 653,-1 4 16,-1 4-11,0 4 140,-6-3-196,2 15 202,-3-1-202,3 17-39,2 6 628,1 2-678,1 3 996,2 3-1002,-1 4-6,0 6 0,0 8-11,0 5 0,1 6 6,2 25-727,4-9 0,2 2 715,-1-8 1,0 0-12,3 13 0,1-2-50,5 8 11,-7-29 0,0 0-20,1 0 1,1 0-127,10 29-22,2 0-50,3-2 66,-12-29 1,4 1-1941,20 18 0,4 0-630,-14-18 0,0-2 2778,21 17 0,-2-6 0,-16-19 0,-3-4 0</inkml:trace>
  <inkml:trace contextRef="#ctx0" brushRef="#br0" timeOffset="480709">7696 16181 19159,'5'-60'-275,"8"10"-1501,27 37 1457,3-1-101,5 1 1236,1 0-1651,1 1 484,0-1-1206,-2 2-420,-2 0-499,-5 0-286,-3 1 226,-3 1 653,-5 0 909,-3 0 985,-4 0 1918,-4-1 1655,-1-3 2212,-8 4-3141,-1-3-280,-7 7-365,-2 1-604,-3 1 41,-3 1-630,-2 0 370,-8 2-732,3 0-58,-5 2-78,5 1-67,0 3-100,0 1-46,2 0-5,-1 5-45,6-1-56,0 0 11,7 0 0,8-2 17,7-2-11,12 0 0,-1-4-23,4-6-11,-6-2 17,0-3 0,-1-2 12,0-2-1,-4-2-3381,4-7 3393,-8 2 10,0-3 29,-10-2-23,-3 7 0,-4-5 0,-5 9-5,-3 2 0,-4 1 16,-1 2 23,-2 3 11,-3 1-2201,-12 4 2184,5 3 11,-9 4-162,9 4 140,0 2 2167,1 4-2211,1 2-1,1 2 6,4 2-17,1 2-6,4 1-5,3 1-84,2 15 27,5-8-105,7 22 61,6-24-17,7 9-39,3-16 219,5-3-550,22 1-1132,-6-11 1272,17-1-38,-11-10-320,-10-6 0,3-1 224,3-4 0,2-2 227,10-6 0,1-1 221,-11 1 0,-2 0 626,-4 0 0,-4-1-525,10-8 51,-7 0 302,2-9 683,-9-13-717,-7 10-1090,-11-4 1063,-12 21 416,-3 0-19,-15-11-1619,3 13 1014,-10-6-34,7 19-38,1 3 2295,-21 9-2340,13 3-7,-15 9-4,19 1 10,-7 14-11,9-4 2940,-7 24-2951,16-18-28,0 20 17,9-24-11,4 7-6,3-16 0,11 4-63,-2-10 119,8-1-28,-4-10 16,2-3-4,0-6 38,10-12-22,-8-3 28,6-8 196,5-19-129,-15 17 0,9-16 28,-18 24 157,-3-1-162,-3 10-34,-2 0 343,-2 10-455,0 2 101,0 9-101,-2 3-372,-2 11 372,-1 5 0,-3 26 0,2-6-812,3 0 0,1 2 812,2-17 0,1 1 0,1 11 0,1 0 0,2-10 0,0-2 0,1 1 0,2 2 0,2 6 0,3 5 0,-2-3 0,1 0 0,0 0-42,1 0 1,0 3 0,-1-4-57,-1-6 0,-1-2-258,-1 15 1,-1 0 69,-3-13 1,-2 0-88,-2 9 1,-5-2-866,-9-8 0,-5-5 532,-13 10-865,-17-1-726,11-29 2359,-3-11 1,18 0-1,2-3 1</inkml:trace>
  <inkml:trace contextRef="#ctx0" brushRef="#br0" timeOffset="481299">9341 15691 26413,'-7'-28'84,"6"8"-79,21 32-10,3 1-1,0 2-391,2 2 380,-1 2 93,0 0-127,0 2-44,-1 1-836,-2 2 768,-5 2-10,-3 1-225,-13 27 376,-6-22 302,-12 17-240,-4-31 21,-3-4 18,-1-6 195,-11-6-117,12-7-12,-5-6 1,15-5-23,5-3-16,4-4 66,6-15-111,6 7-34,6-10-11,6 13 826,5 0-882,18-7-17,-6 11-50,13-4-376,7 9-1710,-13 7 1536,13-2-240,-18 8-403,-1 0-724,-1 1-7808,8 0 8560,-15 2 1,-2 0 0,-19 3 0</inkml:trace>
  <inkml:trace contextRef="#ctx0" brushRef="#br0" timeOffset="481976">9955 15689 19059,'-3'2'4816,"0"-1"-2435,3-1-2308,7 26-12,3-19 7,8 20-12,1-27 0,2-2 0,1-2-12,0-2 12,-1-3-28,-1-2 17,-1-1 6,-2-2-12,-1-1 28,-2-1-5,-3-1 38,1-12-49,-6 5 5,0-7 5,-5 9-10,-1 0 83,-6-5-61,1 8-11,-6-3 5,2 10-11,-1 1 17,0 2-6,0 1 22,-10-2-77,7 5 16,-7 0-12,10 4-16,0 2 6,1 1 0,0 2 5,1 3-6,-3 6-5,4-1 0,-3 6 6,5-3 0,-1 1-18,-3 12 12,1-7 0,-1 9 0,1-9 0,1-1 0,-1-1 0,0 0 12,0-1-7,1 0 1,1-2-17,1 1 16,2 0-5,2 0 6,1 1-17,3-1-6,7 8 17,1-6 5,6 4-16,-1-8-6,3-1 6,2-1-11,3-2 5,2-2 6,2-3-6,2-1-11,15-3 17,-11-3 5,26-10 1,-27-3-454,12-8 470,-15 0-6,0-2-781,0-4 776,-1-2-11,0-4 33,-3-2-16,-1-5 0,-4-5-1,-4-5 1,-3-4-961,-2-4 961,-2-3 16,-3 0-5,-2-1 5,-2 1 17,-2 2-16,-3 2-1,-2 6-5,-3 2 28,-7-6 0,1 19 5,-3-2 62,-1 19-56,4 9-11,-1 2 365,4 7-382,-4 8-17,3 1 727,-2 8-722,4 4-21,1 4 10,1 5 7,2 5 659,1 6-682,2 5-885,2 4 873,0 6-5,3 4 23,2 3-9,-2-30 0,1 2-42,4 12 0,2 1 8,-2-11 0,2 0-28,3 9 1,2-1-1214,14 13 998,4-5-151,6-4-169,4-4-257,5-5-309,0-6-704,-2-5 1881,11-1 0,-30-14 0,3-1 0</inkml:trace>
  <inkml:trace contextRef="#ctx0" brushRef="#br0" timeOffset="482508">10624 15580 18941,'-44'-14'1077,"0"-1"0,5 1 1,5 4-367,13 4-140,4 2-139,5 1 27,4 0-381,4 2-55,3-1-7,7 1 1,5-1-11,8-2-45,25-4-40,-4 1-510,1-1 1,2 0 381,13-3 75,-17 3 1,0-1-138,16-4 31,-16 2 0,0-1 64,18-7 107,-22 6 0,0 0-23,6-5 73,-4 0 12,-6 0 27,-6 2 107,0-4 22,-11 7 28,-3-1 17,-8 7 23,-6 2-1,-2 3 51,-6 1 45,-4 2 78,-3 2 11,-2 3 1284,-12 8-1373,9-2-68,-7 5-78,13-5-61,2 1-23,3-1-34,3-1-11,3 1-5,2-2-45,3 1 39,0-1 11,6 2-11,1-3-17,7 2-5,1-6 16,4-2 12,5-2-23,16-4-17,-7-1 12,11-6 16,-14-1 17,13-18-11,-19 10 28,8-13 17,-23 15-34,-3-1 29,-3 1 10,-3 0 107,-7-5-101,0 7-17,-8-2 84,-5 8-84,2 5-5,-7 0 0,6 4-34,-2 3 16,1 2-2444,-1 5 2422,1 2-445,2 3 429,1 3-2437,3 2 2442,2 3-22,-1 17-17,4 8 34,2 2 1478,5 0-1702,11 0-12,2-12 283,9 9-1156,16-8 246,-4-13 2840,17 4-4358,-18-20 0,1-2-2498,20 1 4212,-12-5 1,-3 0 0,-7-4-1,0 0 1</inkml:trace>
  <inkml:trace contextRef="#ctx0" brushRef="#br0" timeOffset="483010">11676 15592 19873,'26'-35'1033,"-1"-1"0,1 0 1,8-13-1,-5 4-601,-5-2-52,-11 10-49,-9 14-39,-3 4-40,-1 1-34,-4 3 180,-7-1-247,-2 5-22,-6 0 76,3 8-14,-9 1-124,6 2-22,-6 3-23,9 0 17,0 4 52,-5 3-57,-2 4 20,-6 5-26,6-2 11,-6 5-45,12-7 18,-14 18-459,16-15 441,-5 11 12,13-15-1,2 0 1,1 0-23,2-1 23,2-1-1,0 5 6,2-6-11,0 4 0,3-5-5,4 7-2946,-3-7 2951,2 5 6,-6-8-1,-1 1 1,0 4 5,-6 4-5,2-2 5,-5 3-11,4-10 3414,-1 0-3419,3-2 5,1-2 5,1-2 119,0 0-113,1 0 0,0 0-5,3-1-1,-1 0-22,2-1 6,-1 0-129,2-3-95,-2 2-1546,4-2-3059,-2 0 4840,3 1 0,-5 0 0,-1 2 0</inkml:trace>
  <inkml:trace contextRef="#ctx0" brushRef="#br0" timeOffset="483892">10040 15669 18064,'27'-39'360,"-1"-1"1,1 3-1,-10 10-68,-17 22 1557,0-1-1613,-2 2 619,0 0-659,-3 0 307,1 1-341,-2 0 1147,-1-1-1185,0 2-24,-2 0-21,3 2-6,0 0-23,0 0-5,-1 0-28,-1 0 16,-1 0 1,-2 3-6,0 3 5,-2 2 1,-2 4 16,-1 3 1,-2 2 33,-2 3 40,-8 12-52,5-7-10,-4 9 11,9-10 44,-1 8-16,5 1-45,3 7-67,9-10 33,7-7 6,4-9 0,3-3 6,4-2-6,2-2 45,15-3 28,9-5-51,1-5 23,0-5-637,-12-4 676,-1-3 11,-2-4 28,-2-2 6,-2-2 39,-2-1 0,-4-1 0,-4 0-6,-4 0 331,-3-19-370,-6 19-22,-3-11-78,-3 26-51,1 4 0,-2 5 0,3 2 0,-1 4 0,-2 11 649,1 2-649,-2 8 0,3-1 0,1 13 0,4-6 0,3 10 0,5-11 0,5 2 0,5 0-209,4-1-1118,5 0 723,2-1-466,4-2-1428,2-1 2498,5 0 0,-19-12 0,0-2 0</inkml:trace>
  <inkml:trace contextRef="#ctx0" brushRef="#br0" timeOffset="485304">11784 15428 18749,'14'-31'703,"1"1"1,8-20-318,-21 39-44,-1 2-40,0-1-11,-2 1 1351,-1-1-1418,-2 2 499,-1-1-583,-2 1-11,0 1-11,0 0 257,-2 2-285,0 0 856,-1 2-868,-1 0-16,-1 1 100,-13 2-128,7 2-12,-11 3 12,10 2-12,-1 4-10,0 1 4,-3 4 12,0 3-5,-2 3 10,0 4-21,-9 18 10,10-9-11,-6 14-530,15-15 531,3 0-12,5-3 11,4-4 6,3-3-6,10 3 0,0-11 0,9 2 84,21-11-27,2-13-29,9-3 0,-6-14-274,-11-1 274,1-5 0,0-5 17,1-4-17,-2-3 34,-13 10 0,-1-1 22,9-18-39,-13 17 0,-1-1 59,-4-3 0,-2 0-20,3-21-15,-7 18 0,-1-6 1,-1 5-34,-1 8 1,0 1 5,-2-19 0,-1 3 76,-4 6 5,-3 7 12,-2 7-50,1 8-96,-1 7 0,3 4 262,1 4-262,2 4 616,0 1-616,1 4 0,0 5 0,-6 38 0,4-11 0,0-3 0,1 1 0,1 15-760,2 5 760,0 4-922,4 3 922,1 2 0,1-31 0,0-1-46,1 1 1,1 0-190,1 0 0,2-1-216,0 0 0,1-1-420,2 0 1,1 0 870,9 11 0,0-2 0,-1-1 0,10 9 0</inkml:trace>
  <inkml:trace contextRef="#ctx0" brushRef="#br0" timeOffset="486387">14013 15076 21362,'-11'-55'633,"1"0"0,0 6 0,1 7-291,-3 10-113,2 10-66,0 9-3514,2 7 3379,-1 4 1488,1 8-1494,-3 16 925,2 2-947,3 16 0,0 3-17,2 9-872,2-7 1,0 0 787,2 10-95,2-13 0,0 0 5,-1-10 1,1 1-96,1 10 1,1 0-1154,2 17-50,2 1-1144,0-2-2099,0-2-4351,0-9 9083,-2-9 0,-2-19 0,-2-9 0</inkml:trace>
  <inkml:trace contextRef="#ctx0" brushRef="#br0" timeOffset="486687">13915 15653 15896,'-8'-41'1157,"-1"-1"1,1 1 0,-4-18 0,0 5-1127,4 20 0,1 3 370,-2-1 0,1 0-35,-1 1 1,1-1 285,-4-8 1,-1 1-1546,-5-17 1137,6 22 0,1 3 170,-3-3 54,1 5-199,2 6 0,2 5-23,3 0-184,2 8-29,2-1 407,5 5-406,12 0 1410,3 2-1439,12 0 7,0 4 10,27 7-827,-9 0 805,-14 1 0,0 2 5,18 8-1799,1 7 1794,2 3-3,-28-12 0,1 2-42,10 9 1,1 2-1,-10-7 0,0 2-20,7 6 1,-2 4-135,-7 1 1,-3 0-21,6 20 132,-15-19 1,-4-1-43,-9 13 87,-14-16 0,-5 0-1058,-15 12 1105,6-16 1,-4-3 33,-21 4-16,-3-5-18,-2-6 6,1-4-39,3-5 17,2-4-56,5-4-1167,-5-13 405,19 0-268,-1-14-2309,22-1-5835,5-1 9241,3 1 0,2 13 0,0 5 0</inkml:trace>
  <inkml:trace contextRef="#ctx0" brushRef="#br0" timeOffset="487389">14626 15286 26558,'32'-1'48,"0"0"0,25-4-20,-28-8 16,1-3 35,11-10-29,-11 4 68,12-21-833,-21 15 777,2-10-6,-11 8-11,-3 1 245,-3-11-217,-2 11 11,-2-3 73,-10 10-101,1 9-3224,-8 1 3258,-7 8-1142,2 2 1096,-5 5 18,-2 7-40,7 2 6,-5 6-16,10 0-1,3 3-6,1 5 2648,3 1-2659,2 19 1083,5 5-1122,4-1-16,7-4-23,6-17-40,3-2 7,3-1-1,3-4-5,1-3-749,17 0 816,-8-8 0,11-1 23,-13-10-85,13-13 85,-13 0-1,8-12 23,-17 2 0,-4-2 16,-2-2 23,-4 0 23,0-24-63,-6 20 80,0-24-7,-7 34 62,-1-1 34,0 10-90,-1 6-33,0 1 0,0 4 999,1 0-1033,-1 5 775,1 0-792,0 6 12,4 7-1,-1-1-11,11 25 12,-5-19 10,7 14-27,2-12 16,-1-7 6,8 3 6,-4-9-12,4-2 1,14-1 5,-9-4-11,7-3 27,-1-18 24,-15 2-463,6-13 463,-15 8-1,0-12-17,-3 6 17,0-9-27,-4 11-77,-2 1 76,-1 2-28,1 1-196,8-12 40,-3 15-130,9-7-240,-3 18-263,2 1-321,3 2-485,1 0-780,1 2-1373,0 1 3765,2 0 0,-11 0 0,-1 0 0</inkml:trace>
  <inkml:trace contextRef="#ctx0" brushRef="#br0" timeOffset="488274">16005 14976 24909,'32'-25'39,"-1"1"-16,-13 8-7,0-2 904,1-2-903,9-13-12,-7 7-270,6-8 282,-10 10 5,-2 2 1,-5 0 289,-2 1-267,-4 2 496,-2 1-485,-2 3 0,-3 2 0,-2 3 493,-4 2-504,-2 3 29,-1 2-29,-2 1 11,-2 2 0,0 3 0,0 3-6,-1 4-11,1 4 6,0 4 0,1 3-23,0 3 1,1 4-1,-4 16 1,4 7-15,7-18 0,2 2-14,4-2 1,4-1-586,5 17 580,13-9 0,4-17 5,6-2-33,28 0 0,-9-7-1574,-15-7 1,1-1 1596,20-3 10,1-4-696,0-6 696,-2-6-241,-12-10 0,0-3 252,7-11 1,-12 6 0,-4-2-1112,-7-10 1117,-3-5 0,-3-6 0,-3-6-3,-10 28 1,-1-2-6,0-1 0,-1 0 5,0-2 0,-1 1-42,0 0 1,-1 0 41,-1 1 1,0 0 19,1-28 0,-3 7-35,-2 24 0,0 0 46,-3-10 12,-3-5 5,0 24 1288,0 7-1277,1 3 2587,2 4-2626,0 5 1143,0 1-1166,2 3 1058,-2 1-1057,0 5 191,-7 15-186,-5 20-1164,-2 7 1147,0 11 1,5-7-12,2 7 11,5-28 1,1 1-1,0 2 0,1 0-5,-1 1 0,2 0-3,-1 0 0,2-1-9,-1 1 1,2-1-3,0-2 0,0 0-20,1 28 6,5-5 5,4-4-8,5-19 0,4-1-8,12 12-918,-7-17 0,2-3 934,16 0 12,4-7 11,3-4-6,1-8-2365,2-3 2371,2-6-256,2-5 262,-2-5 5,1-5 11,-4-4 0,-3-4-5,-3-4-1,-18 8 1,-1-2 16,10-14-11,-14 14 1,-3 1 4,1-9 18,-6 2 16,-4 5-5,-5 3 17,-3 3-12,-5 4-5,-2 4 569,-7 4-581,-3 4-5,-3 3-11,-4 5 0,-1 4 11,-4 5 0,0 4-6,-1 4-5,1 3 1027,1 3-1033,3 2-5,3 3 5,3 1-11,3 1 0,3 1 0,4-2-11,2-1 3078,3-3-3078,3-2 524,5-2-513,3-4 5,6-4-16,16-2 0,-2-6 22,13-1-11,-7-9 17,18-10-51,-14-2 46,11-11 94,-20 1-106,-2-2 6,-4-3 11,1-17 5,-8 11 6,0-11-17,-11 16-5,-3 3 16,-8-7-5,-2 10-6,-7-4-5,0 14-17,-3 1 22,-1 3 0,-1 2 6,0 2-23,1 4-3026,-8 2 2959,8 4-67,-6 3-2357,10 3 1825,0 1-678,2 1-3702,2 1-4779,2-1 9385,3-1 0,3-7 1,2-1-1</inkml:trace>
  <inkml:trace contextRef="#ctx0" brushRef="#br0" timeOffset="488964">17930 15134 19951,'-7'-52'622,"-1"0"0,2 4 0,1 5-264,1-5 1605,2 7-1711,-1 7 600,-1 6-645,0 6-28,-1 7-55,0 4-46,1 7 300,1 2-350,0 8 39,0 20-27,1 4-7,0 20 1,1 0 482,1 7-502,0-25 0,0 1-3,1 1 0,-1 2-4,0 10 1,1 6 0,0-3-8,0-1 0,0 1-1061,0 1 0,0 4 1,0-6 1051,1-7 1,-1-3 2,0 1 1,1-2-72,0-2 0,0 0 55,2 27-6,-2-7-944,0-9 944,-1-9 109,-1-11-64,-3-8 2701,1-10-2696,-4-7 0,1-8-16,-1-7 5,-1-10-5,0-7-12,-2-6 14,3 3 1,0-3-242,-3-24 241,3 18 1,0-2 172,2 9 1,1-1-171,-1-21 0,1-2-8,1 13 0,0 0 2,0-16 1,2 1-15,1 18 1,1 2-510,0 0 0,2-1 523,6-16 1,1 1-3,-2 14 0,2 1-3,4-12 0,2 1-6,-4 19 1,2 1-1184,8-10 1,3 0 1191,-7 13 0,1 1 0,7-7 0,0 2-170,11-4 167,1 8-5,-2 6-18,12 5 6,-15 10 17,5 2 0,-20 12 23,-3 3-23,-4 5-17,-3 5-1154,-3 4 1160,-4 7 122,-1 3-128,-6 5-16,-4 3-12,-7 4-22,-6 2-1,-6 2-10,-7-1-23,-5-1 11,9-15 1,-3 0 582,-2-1 0,0-1-541,0-1 1,-2 1-476,-13 1 1,2-3-319,2-3 1194,14-9 0,1-3-353,8-11 0,13 0 0,1-4 0</inkml:trace>
  <inkml:trace contextRef="#ctx0" brushRef="#br0" timeOffset="490297">18482 14403 24351,'-2'52'113,"0"1"1,0-4 0,-2-6-41,-6-9-22,0 0-18,1-2 1,1-1-4212,1-3 4189,1-4 1469,-1 8-1480,4-15 930,-1 6-896,3-18 11,1-1 379,0-4-402,0-9 3380,2-1-3380,6-19 12,3-10-6,2-2-1598,2-7 1587,-5 11 5,3-2 12,0 2 64,-1 6 0,4-1-17,1 4 0,2 1-61,-2-2 0,2 2 13,17-8 12,-2 19-17,-8 7-11,23 1 1601,-9 12-1610,-10 9 1,-1 2-9,9 10-711,-3 17 705,-26-14-3152,-3 2 3158,-5 1 0,-2 0-23,-3 0 29,-4-2-6,-2-1-6,-2-2 18,0-4 4,-4 2-10,5-9 494,-1 1-478,7-12 3443,2-5-3454,3-5-11,2-7 0,15-24 23,-4 11-12,9-18-5,-7 18 27,8-9 18,3 0-35,-1 2 7,-2 7 33,1 8-45,-8 9-11,18 6-28,-16 16 34,8 3-6,-9 4 0,-3-6 16,0 1-16,8 2 0,-4-6 17,7 2-28,5-7 11,-6-3 0,10-3 0,2-9-3386,-8-2 3380,6-7 12,-12 1-1,-3-3-27,9-26 33,-13 15-268,5-21 290,-13 21-16,-2 1 6,0 2 72,0-15-56,-3 19-5,-1-8 3261,-4 25-3278,-1 2 0,-3 2-6,0 3 399,-8 7-399,3 0-11,-5 8 0,3 1-11,-2 13 16,3-4 23,0 10-39,6-7-6,3 0-3403,2 1 3381,0-1-68,5-1 67,2-2-2254,4-2 2227,5-4-970,3-1 953,4-5-28,2-3-5,3-5 1679,15-4-1624,-5-13 0,0-4-177,14-3 258,-15 0 1,-4-3-9,-9-3 0,-1-2-5,-1-1-17,-2-1 33,-1 3 0,-4 2 1,-1 3 1371,-3 3-1355,-3 4 0,-1 3 6,-2 3 11,-1 2-34,-1 4 421,-1 1-438,-1 8 3404,-1 7-3381,-1 5-34,0 3 1,1-2 5,0 1-39,0 1 16,1 9 12,1-8 11,0 7-11,0-12 16,1-1-3402,0-3 3391,2-2 6,-2-3 23,2-3 5,0-3-28,1-5 0,2-2-6,2-6 0,2-2 3410,2-2-3399,-1-2 6,2 1-27,-1-2 32,0 1-10,0 0 5,1 1 17,0 3-5,6-3-23,-4 7 0,4-2 0,-7 8 11,-1 0 28,4 3-39,-4 1-11,5 3 11,-7 1-23,1 1 23,0 0 6,0-1-12,2 0 1,16 1 5,-8-4 5,11-1 7,-5-12 4,-7 1 1,7-10 6,-9 2-18,-1-4 18,-1-4 16,1-3 0,8-26-1018,-10 19 1,1-2 992,0-1 0,-1-1-6,2-4 1,-1 0 2,-3 9 0,-1 0 3,0-1 0,0-1-581,0 0 0,0 0 589,-2 2 1,0 0 5,-1 2 0,-1 0 50,0-5 1,-1 1-5,0-13-74,-1-4 0,-5 28 0,-1 8 0,-1 4 0,-3 7 0,0 4 1677,-2 6-1677,-2 7 0,-2 7 0,-2 8 1051,-3 7-1051,3 0 0,1 3 0,-1 11 0,0 1-973,0 2 1,1 1 972,1 5 0,2-2 0,4-13 0,1-2 0,1 1 0,2 0 0,0-2 0,2 0 0,2-1 0,1-1 0,1-2 0,2-1 0,1-1 0,2-1-1182,14 26 1108,4-4-919,4-6 702,5-4-79,3-7-148,-9-16 0,2-3-306,15 3-358,-7-10 0,-1-4-1215,3-10-2519,-10-5 1,-2-1 3672,-5-5 0,-1-2 0,-20 12 0</inkml:trace>
  <inkml:trace contextRef="#ctx0" brushRef="#br0" timeOffset="490511">20345 13959 25427,'42'-13'249,"1"0"0,-1 0 1,18-5-1,-7 1-36,-7-2-6,3-1-1080,2-1 1058,-1-1-54,-14 7 1,-1-1-48,17-8-59,-19 9 1,-1 1-26,7-4 0,-6 3 0,-6 2 612,-3 2-886,-12 6-264,-3 0-304,-13 9-4815,-6 3 5718,-11 10 1,8-8 0,-2 2 0</inkml:trace>
  <inkml:trace contextRef="#ctx0" brushRef="#br0" timeOffset="492646">22637 13319 16913,'-2'-7'2935,"1"1"-2033,1 6 1367,0 0-2040,-63-57 6,31 45-719,-9-17 0,-2 6 730,4 33-16,-2 6-34,-3 4-23,0 5-33,-1 4-39,3 3-23,2 3-16,5 1-586,14-9 1,1 2 529,-8 13-6,-1 14-2635,16-19 2629,6-2-1373,3-2 1356,4-2-1047,6-3 1048,4-2 286,14 3-270,-1-8 6,11 0-6,-4-11 12,2-4-6,3-2 1572,1-4-1572,0-4 1649,1-4-1649,-4-2 11,-1-4 6,-7 0 11,-3 0 436,-4 0-392,-3-3-38,-7 4 16,-2-1-10,-4 8-1,-4 1 3386,-2 3-3402,-3 0-7,-4 3 2,-2 3 4,-5 4 6,-12 14-16,5-1-960,-10 8 954,11-4 5,0-1-3099,3 3 3077,1-2 0,5-1-11,4-3-62,3 5 33,5-7-16,5 1 5,3-9 12,7-2-6,2-3 637,5-2-642,3-2 3397,4-4-3398,2-1 23,4-4 5,1-4 18,2-3 16,2-2 16,-1-3 6,-5-3 1,0-2-420,7-8 441,-5-1 1,-2-1 11,-7 0-1603,-7 5 0,-1 1 1665,-1-3-219,3-16 269,-10 25-175,-3-4 209,-3 14 265,-2 2-265,0 3 3068,0 2-3108,-1 1 520,0 3-598,0 0 289,0 1-350,-1 0-12,-1 3 6,-1 3 16,-4 11-27,0 0-6,-3 8 6,3-2-6,-1 2 11,0 2-11,-3 16-3387,3-9 3393,-1 11-940,3-4 928,3-12 6,0 6-6,4-17 12,0-3-17,1-2 16,1-7 2941,1 0-2929,7-11 1364,1-1-1381,5-7 11,10-10 0,-5 3 0,9-11 6,-8 6 11,1-2-11,10-13-1367,3-1 1384,-1 1-6,-3 7-11,-10 13-6,0 3-6,-2 2 1,0 3 11,4 0-28,0 6-12,5 4 1,-8 5-1,-3 3-38,-2 7 1293,0 2-1344,-1 1-56,-2-1-45,-4-6-73,0 0-442,6 2 330,-1-5 34,4 1-106,4-5 358,-5-3 67,4-3 51,-8-2 184,11-17-84,-10 7 18,8-13 21,-11 11 18,0-2 10,-2-1 1,1 0 11,-2 0-6,0 1 12,0 1 27,-2 4 241,0-1-50,-3 7-241,-1 2-145,-3 7-7,-2 3-4,-1 4 16,-2 2-12,-3 10 7,0 6-23,-2 12 5,5-5-27,2 0 5,5 7-11,2-15 11,3 12 1,4-20-1,2-2 22,3-3-21,3-2 21,0-3 18,9-3 5,0-13-6,-1 0 6,-3-12 50,-3-8-27,-6 4-1,4-11-325,-7 8 364,-1-1 12,-2-1-6,2 0-11,-1 1-22,0 2-28,1 3-12,4-13-11,-6 17-5,3-8-23,-7 19-33,0 2 118,1 1-331,0 1-129,3 3-174,0 1-179,4 2-191,0 0-279,2 0-533,1 3-1092,-1 0 2840,7 7 0,-12-6 0,4 2 0</inkml:trace>
  <inkml:trace contextRef="#ctx0" brushRef="#br0" timeOffset="492845">24094 13294 26921,'10'-13'17,"-5"7"216,-11 23-233,-2 4 0,0 2 25,1 2-126,0 1-72,3 0-124,1 0-224,2-1-1725,4 9-1031,1-10-6554,3 3 9082,-1-14 0,-2-6 0,-2-3 0</inkml:trace>
  <inkml:trace contextRef="#ctx0" brushRef="#br0" timeOffset="493063">24222 12951 24541,'-39'-24'110,"0"-1"0,3 1 1,10 8-89,21 16 454,3-1-493,0 1 170,0 2-193,2 2-27,-1 3-3494,3 10 3219,3-1-196,3 6-380,2-2-690,2-1-1954,2 2-5495,0-3 9057,-2-2 0,-5-7 0,-3-5 0</inkml:trace>
  <inkml:trace contextRef="#ctx0" brushRef="#br0" timeOffset="493771">24487 13063 21618,'0'-5'3265,"0"2"-1108,0 3-2123,25-2-29,-16 13 12,20 2-17,-23 13-17,7 31-39,-6-19 17,5 23-34,-8-25-33,-2 0 16,-1-1-16,-4-2 33,-3-3 34,-4-4 39,-2-5 17,-3-5 50,-8-5-17,6-5 12,-4-6 5,9-6 0,3-4 0,3-4 1,2-4-24,3-1 7,2-3-12,4-2-11,3 0 0,4-3-583,4 1 583,3 1-34,4 1 6,0 3-16,3 0-340,1 2 311,2 2-39,2 1-28,1 2-44,2 1-57,-1 2-73,1 0-72,-1 1-96,1 0-90,-1 0-732,17-5 688,-10 5-124,12-4-67,-18 6 96,-1 0-207,6-4 918,-13 3 151,4-4 129,-16 5 157,-2-1 106,-4 0 57,-1-1 585,-2 1-597,-2-1 470,-1-3-621,-1 4 308,0-2-392,-1 5 229,-1 0-408,-1 3-51,-3 0-44,-1 2-23,-3 2-17,0 3-6,-5 3-5,-1 5-16,-2 3-7,-2 2-10,-1 4-7,0 2-4,2 1-7,1 1 1,3 0-12,4 1-3397,2 20 3392,7-18-1206,4 14 1200,5-23-734,4-3 735,4-2-24,13 2 1,7-7 22,1-1 2449,1-10-2438,-13-4 1595,0-5-1578,-3-2 0,-4-4 17,-1-2-6,-4-3 6,-3-3 12,-2-2-2070,-4-1 2086,-1-3-1536,-2 0 1536,0-2 35,-2-13-23,0 11-1724,-1-8 1762,0 18 1,-2 2 1750,-2 4-1756,-1 2 1569,-9 3-1619,1 5-23,-8 3 70,-7 4-81,-1 7 3330,-4 3-3431,11 4-1181,6 20 374,13-15-705,1 15-3305,8-16-4822,-1-1 9723,2-3 0,-2-5 0,-2-4 0</inkml:trace>
  <inkml:trace contextRef="#ctx0" brushRef="#br0" timeOffset="494405">25736 13026 16896,'0'-10'4436,"0"2"-3489,0 8-241,-5-63-163,2 38-291,-1-12 0,0 1 224,-1 18 347,-2 1-357,2 7-265,1 2-5,1 12-72,2 3-1,1 9-22,-1 2 5,1 5 51,-4 19-40,-3 9-77,0 1-35,-2-1 34,0-4 1,1-2-24,1-1-16,2-10 6,3-15-6,0-4 45,0-4 5,2-5 129,0-7-145,4-6-34,1-8 28,3-2 11,1-3 0,2-4-16,1-1-3376,1-3 3398,0-2-12,1-2-249,0-1 266,1-2 1,1 0-1,1-1 0,0 2 23,10-9-2210,-7 13 2171,6-3 2187,-2 11-2216,-1 4 290,8 3-339,0 8 4,-6 9-21,1 5-2303,-8 4 2252,-1 5-89,0 3-91,-3 3-105,-3 4-186,-3 4-1439,-4 17-6351,-5 4-858,-1-4 9231,-3-9 0,3-26 0,1-5 0</inkml:trace>
  <inkml:trace contextRef="#ctx0" brushRef="#br0" timeOffset="495803">26305 12954 23713,'10'-44'483,"0"-1"1,-1 5 0,-1 7-125,-1 18-12,-1 2-112,-1 3-43,0 2-86,0 2 49,-1 2-87,1 4-12,0 4 5,2 12-44,-3 1 33,3 19-44,-5-11 56,0 9-51,-2-7 0,-2 0 0,0 1-22,-3 18-11,-1-12 16,1 5 12,1-20 33,3-11-17,0-5 1,1-1-29,1-9 23,3-6-17,0-5 45,3-5-29,-1 4 1,2-4 6,4-16-1,-3 8-613,4-12 625,-4 14 5,1 0 68,6-8-51,-4 10 5,4-3 12,1 7-51,-3 9-10,4 0 4,-5 8-16,7 2 34,-5 2-34,5 5 17,-8 1-6,-1 5-33,0 3 33,2 15-6,-4-4 1,0 11-6,-6-7 0,-2 0 22,-1 12-22,-1-10-5,0 7-1,-2-14 636,2-4-624,0 0-6,1-7 0,0 0 5,1-8 1,2-3-23,3-4 23,2-2 10,10-12 7,-3 2-1,13-18-5,-12 10 0,5-9 5,-2-3-27,-4 8 16,3-6 6,-7 13 5,-1 3 6,1 3-17,-3 4 0,0 4-11,-3 6 0,-1 4-5,0 1 22,1 4-17,1 1 0,2 0 0,0 1-6,1-1 0,1-1 6,6 0 0,-4-3 6,6 0 11,9-4-23,-8-3 6,11-2-5,-12-4 5,-1-2 11,-1-2-22,-2-2 11,-1-2 11,-2 0-6,-2-1 1,-1-1 5,-1-2-5,-3 1 44,0-7 6,-3 8 23,-1-4-7,-1 11 18,-1 2-17,-2 3-51,-1 1 17,1 2 1,-3 1-18,2 1-22,-3 1-11,2 2-12,-1 3 7,0 3-7,0 2-10,0 2 10,1 1-16,1 2-62,-1 9-72,4 2 44,0 1-34,5-4-49,2-7-63,4-2-1237,22 11 1221,-12-14 78,17 6 95,-17-17 51,0-3 50,-1-1 17,1-6 6,-1-2 16,0-2 12,-2-1 33,1-1 17,-2 0 28,-2-1 17,-1 0 28,-2-1 28,-2 2 22,-2 0-5,-1 2 5,-2 3-22,0 2-23,-2 2-11,0 3 17,-1 1-101,0 2-44,-2 7-12,-1 1 6,-1 8 22,-3 8-5,1-3-29,-1 8-5,1-5 6,2-1-1,-1 1-5,2 6-11,1-6-17,2 2 23,3-10-1,2-1 6,1-2 0,2-3-11,1-2 11,5-4 17,-2-4-6,5-5 0,-3-4 11,1-2-5,2-4-11,0-2-1,-1-2 7,1-3 10,0-1 23,0-2 11,-1 1 11,-2 1-11,-1 2 252,4-7-213,-8 13-44,3-4-23,-8 15 0,-2 3-6,2 1-5,-2 1 0,1 2-6,0 1 11,1 2-22,4 5 0,-1-1 0,2 3 6,4 1-6,-1-3-28,5 1 28,-1-4 5,2-2 1,1-1 33,2-2-39,-1-2 11,2-3-5,-2-2 0,0-5 5,-1-3 11,-1-3 1,0-4 5,0-2 0,-1-5-2313,1-5 2296,-3-4-22,1-4-984,-1-5 995,-1-2 5,-2-4-5,-1-2 6,-4 0 16,-3 1 6,-2 2 17,-6 6-17,-2 3 17,-5 7 0,-1 4-2291,-2 5 2292,1 5-133,-1 4 87,3 3 0,-1 4 0,2 4 1310,1 2-1310,0 2 0,-1 2 850,1 5-850,-2 2 0,1 6 0,-2 3 0,2 3 0,0 20 0,4-7 822,4 1 1,2 0-823,7 10 0,6 15 0,5-17 0,5-1 0,3-1-57,-4-14 1,1 0-1025,14 11 980,-13-14 0,0-1-190,9 3-526,7 0-404,-8-10 229,-2-2-503,-11-12 91,-9-5-4730,-3-4-2513,-2-1 8647,-3-1 0,-1 5 0,-1 2 0</inkml:trace>
  <inkml:trace contextRef="#ctx0" brushRef="#br0" timeOffset="496027">27879 12165 14363,'-43'-15'1097,"0"0"1,3 2 0,10 2 2094,22 6-2597,3 1-153,3 0-123,2-2 1047,4 1-1159,3-2-11,7-2 627,4 0-649,7-1-28,5 0 122,24-5-122,-9 2 877,-14 5 0,0 0-928,13-4-5,-1 0 33,16-6-84,-15 5-308,9-4 275,-21 5-18,5-1-27,-12 3-67,4-2-135,-13 6-319,-2 1-700,-4 2-2638,-4-1-5933,-3 1 9758,-2 0 0,-1 2 1,0 0-1</inkml:trace>
  <inkml:trace contextRef="#ctx0" brushRef="#br0" timeOffset="511912">11314 12927 18778,'-48'20'539,"1"0"1,5-2 0,5-1 546,0 2-2319,14-6 1592,1 0 745,10-6-869,8-4 752,17-3-623,30-12-230,10 0-1037,-17 1 0,2 0 937,-2 1 0,-1 0-18,5-1 1,1-1-3,4 0 0,0-1-6,3-1 1,1 1-1206,3-1 1,0 0 1204,0-1 1,4 0-15,-4 2 0,3-2 1,2 0-441,2 0 0,0-1 1,1 0 437,-1 0 1,0 1 0,-1-1-330,-3 1 0,-1 1 0,-5 0 317,3 1 1,-4 0-161,-2 0 1,-1 1 151,-3 0 0,-1 1-14,-5 1 0,0 0 334,6-2 0,-2 1-661,13-4-2593,-18 5 0,-2 2 2962,-11 3 0,1-1 0,-20 6 0</inkml:trace>
  <inkml:trace contextRef="#ctx0" brushRef="#br0" timeOffset="512247">11528 13298 21411,'-43'10'707,"1"0"1,5 0 0,7-4 547,21-5-1065,6-1 33,4-1-82,5-1 18,6-2-47,4-1 45,15-3-101,-3 1-344,13-3 316,-5 1 6,5-1-17,5-3-6,5-1-14,-9 2 0,2-2-5,7-1 0,2-1-943,0-1 0,1 0 945,0-1 1,-1 2-1,-14 3 1,0 0-1,0 0 1,-1-1-1311,0 1 1,0-2 1306,-1 1 1,-1 0 2,-1-1 1,-2 1-53,-1 0 0,0 0 16,6-5 0,0 0-31,15-7-316,-22 11 1,-2-1 254,1-2-74,-5 4 950,-7 1-1240,-5 3 2447,-5 2-3372,-4 1-1227,-2 2 2650,-2 1 0,0 2 0,0 1 0</inkml:trace>
  <inkml:trace contextRef="#ctx0" brushRef="#br0" timeOffset="512770">12932 12489 11827,'-3'-1'5361,"0"0"-1402,3 1-3292,-62-30-1334,36 19 933,-13-6 0,1 1 188,12 10-62,0 1 246,-11-2-369,8 1-28,-9 0-12,11 2 258,-10-2-330,8 2-12,-8-2 1,13 2-12,2 0 380,-9-3-413,8 2-12,-7-1 1,10 3-6,2 1 0,1 0-6,2 1 659,1-1-664,2 2 247,2-1-264,3 1 0,3 0-11,0 0-12,2 0 18,1 0-35,2 3-10,1 1 5,3 3 0,4 2 1,3 1-1,5 1-17,3 1 12,5 1-1312,4 1 1317,4 0-6,23 9-10,-10-6 5,-14-5 0,-1 0 11,16 5-5,0 0 5,3 0-17,1 1 6,1 0-5,2 0-1,-1-1 6,-1 1 0,-3 0 0,-3 2-6,-5 1 3,-14-2 1,-1 1 2,1 5-6,5 14 6,-31-19 6,-9 2-420,-7 1 419,-8 1-10,-6 2-1,-3 0 6,-4 1-39,0 0-34,0 0-56,1-1-1087,3-1 886,3-3-241,4-1-432,3-3-1349,5-2 2352,2 1 0,8-10 0,1 0 0</inkml:trace>
  <inkml:trace contextRef="#ctx0" brushRef="#br0" timeOffset="513537">14781 12351 19444,'-18'-57'193,"0"0"1,2 5-1,2 8 255,4 14-319,2 4 73,1 6 68,2 5 1767,-1 2-1949,3 6 127,0 2-464,2 8 3576,1 3-2828,2 15-139,1 1-1332,4 12 1102,2-2-1210,2 2 1,2 2 1097,5 9-265,2-1 1,2-2-623,4-5-30,11 8 324,-8-19 235,1-3 61,10 0 181,-11-8 1929,6-3-1633,-9-8-10,-9-5-45,2-6-13,-10-4-59,-2-5-8,-1-4-38,0-3-16,-2-4-73,-2-2-571,-1-3 1,0-1 618,-1-12-200,-1-10 1,0 0 174,0 7-142,0 9 1,0 2 153,1 4-3,1 3 38,0 5 1770,2-2-1798,-1 13 897,0-1-959,-2 14 527,1 0-611,1 2 3342,1 3-3488,3 3-593,6 11 262,-1-2-183,5 8-348,-4-4-796,1 1-3217,0 1 5189,0 3 0,-5-12 0,-1-1 0</inkml:trace>
  <inkml:trace contextRef="#ctx0" brushRef="#br0" timeOffset="513770">15570 12059 27443,'-35'-22'45,"7"7"-39,27 28-6,1 1-12,0 2-10,2 1-17,0 2-45,3 1-51,2 0-856,11 17 386,-5-15-230,10 12-385,-11-22-6392,5 1-1367,-6-5 8979,2-1 0,-9-5 0,-2-1 0</inkml:trace>
  <inkml:trace contextRef="#ctx0" brushRef="#br0" timeOffset="513947">15605 11682 21514,'-39'-16'-45,"0"0"1,3 0-1,11 8-101,23 14 757,10 6-1463,0-3-951,10 5 977,17 2 0,-19-9 0,11 4 1</inkml:trace>
  <inkml:trace contextRef="#ctx0" brushRef="#br0" timeOffset="514437">16092 11698 20380,'-4'-2'2605,"0"0"-802,4 2-951,-70-9-628,48 10-135,-18-5 1,4 2 33,27 9-22,2-1-17,3 2-17,2 0 1,1 2 32,9 7-66,0-2 5,8 5-16,0-5-1,4 1-11,28 15-11,-15-10-540,20 12 495,-24-14 22,0-1-66,11 10 10,-11-7-436,7 6 403,-16-10-17,-5-2 0,-4 0-5,-4-2 0,-4-1-304,-19 7 225,4-7-78,-15 4 444,6-11-1099,-10-1 431,7-3-528,-15-9 646,18-2-34,-8-16 386,15 5-2797,-2-24 2993,11 13 84,0-15-470,5 12 667,0 0 89,0 3 599,0-3-605,0 12-73,-3-1-61,1 14 3053,-4 2-2980,-2 1-191,0 4 726,-5 7-933,2 4-11,-2 7-6,3 1 0,-2 4-11,-6 16-17,4-4-1390,-4 13 1357,7-10-17,0 3-73,1 0-753,2 3-278,3 16-213,3-14-2021,6 9 2695,4-18 1,-1-17 0,0-2 0</inkml:trace>
  <inkml:trace contextRef="#ctx0" brushRef="#br0" timeOffset="514786">16478 11614 25780,'-50'3'45,"9"5"503,41 19-537,-1 1-11,3 2 0,1 0-17,3 0 11,3 0 6,3-4-3736,4-1 3725,4-4 11,2-2 905,3-5-899,17-2-1,-8-5 7,26-9-1997,-27-5 2013,10-8 5,-17-3 48,-2-3-25,-3-2 11,-2-3 1780,-4-1-1763,-1-2-11,-3 0 0,-3-2-6,-2 0-94,-3 0 60,-1 1 40,-1-6-56,-2 10 17,-1-3-34,-2 13 3083,0 4-3133,0 3-84,-1 2-174,2 3 437,-1 1-1260,2 1-1720,0 0 2851,0 0 0,1 1 0,0 0 0</inkml:trace>
  <inkml:trace contextRef="#ctx0" brushRef="#br0" timeOffset="515912">17380 11541 20212,'7'-51'1012,"0"-1"0,-1 5 0,-2 7-485,-4 18-74,-4 3-66,-3 3-79,-4 3 128,-8 3-289,2 5-30,-8 5-10,5 7-12,-4 7-588,-1 6 577,-3 4 34,-13 18-90,11-9-17,-9 13 0,15-12-5,5 0-1,2 1-5,6-2-3202,2 1 3196,6-3-23,2-2 29,6-4 0,4-4 0,6-4 12,4-4 32,32-4-32,-15-10 21,23-4 51,-9-19-153,-13 1 114,9-11 95,-8-9-56,-12 8 6,3-13-6,-15 13 0,-4-2 0,-3 1 61,-3-16 1,-2 1-56,-2 3 5,-2 13 6,0 19 3107,-2 5-3147,2 4-27,-1 5-17,0 1 19,1 4-36,-2 3 0,-3 18 34,-5 24-34,3-5-750,0 13 756,7-25-1,3 13-10,4-11 5,4 8-2886,4-14 2880,5-4-5,2-3 5,7-4 1,4-4-1,23-4 0,-11-8-10,15-5-191,-19-8 224,-2-4 980,-2-5-975,-3-5-16,-2-2 11,-1-6-6,-4-3-205,-8 7 1,-2-2 204,6-21-3,-8 16 1,-3 0 2,1-22-298,-7 27 0,-1 1 298,0-3 0,-1 0 3,0-1 0,-2-1-6,1 0 1,0-1-924,-2 0 1,-1 0 922,-1 0 1,0 0-9,-2 1 0,0 0 5,-2 1 1,0 1-1,0 2 1,-2 0 280,-8-25-197,-1 18 1,-2 2 534,1 2-551,-15-11-62,26 45 2269,-1 7-2263,-1 19-23,1 1-5,-3 18 0,4-5 16,5-4 1,0 2 2764,-1 23-2795,4 0 0,2 2-944,1-20 0,2-1 935,1 16 0,3 2-63,1-15 0,3 0 0,0-2-1385,3 7 0,1 0 1250,-2-7 1,3 1 0,-1-3-290,3 2 0,1-4-508,1-1 0,3-1-3887,11 6 1,1-2 4016,-12-13 0,-1-2 0,3 0 1,-4-4-1,-8-9 0</inkml:trace>
  <inkml:trace contextRef="#ctx0" brushRef="#br0" timeOffset="516546">19294 10689 28862,'-2'-49'-58,"-1"1"0,1 3 0,-3 8 245,-5 18-968,-3 3 615,-11 1 590,6 6 30,-17 3 232,8 14-274,-4 10-2512,10 5 2920,7 5 74,7-3-387,2 4-388,1 3-166,2 2-259,3 19-499,8 4-1564,1 0 1456,7-9 122,9-10 120,7-3 314,1-3 66,0-7 115,-11-11-16,-3-2 114,-4-2 2601,-3-3-2592,-5-1 128,-4-1-155,-4 0 32,-5 1 77,-5 1 70,-7 1-1501,-6 1 1557,-6 1 1,-5 2 131,-3-1-144,-18 0-68,15-4-170,-11-1-76,23-4-997,-5-12-1608,17-6-7039,-1-12 9517,18 6 0,2 6 0,-1 11 1</inkml:trace>
  <inkml:trace contextRef="#ctx0" brushRef="#br0" timeOffset="517229">19628 10199 27299,'-30'12'109,"0"1"1,-16 25-2892,46 5 0,10 7 2695,0 2 0,4 2-594,3 0 0,1-2 574,0-8 1,0-5 311,11 13-479,-10-20-30,-3-5-65,-3-3 1429,-3 1-1570,-5-9 2874,-2-1-3014,-6-9 1376,-1-3-1488,-3-2 28,-2-2 129,-1-2 185,-2-2 208,2-3 156,-1-2 84,1-1 134,-2-8 454,1-11-269,2 6 45,1-4 34,6 15-6,-1 1-22,1 1-56,0 1-85,1 2 1,2-5-230,2 3-17,3-3-5,4 4-12,3-1 12,16-4-12,-4 1-11,12-4-287,-7 5 276,2-1 6,0-1 11,1-1 5,1-1 12,-1-1 10,8-9 40,-7 1 6,-3 0 11,-11 5 44,-13 9 74,-1 2 61,-3 3 315,-2 1-69,0 3-330,-2 1-56,-1 4 6,-2 1 5,-4 4 1,0 3 117,-8 11-157,4-1-28,-2 7-23,6-5 1,2-1-17,4-1 0,1-2 5,3 0-5,3-4-3348,11 4 3354,0-8 22,9 2-1,-3-10 1,1 0 17,2-4-1,0-3 1,0-2 100,8-11-72,-8 1-804,5-7 810,-11 3-330,-2-2 329,-2-1 2651,-3-1-2667,-2 1-12,-2 0 51,-1-6-62,-3 2-34,-1 1 1111,-2 7-1122,-1 7-27,0 5 512,-1-1-625,1 6-557,-1 1 176,4 0-185,2 1-229,4 0-296,4 0-2971,11 0 1375,-1 1 2816,29 4 0,-33-3 0,13 2 0</inkml:trace>
  <inkml:trace contextRef="#ctx0" brushRef="#br0" timeOffset="517889">21056 10183 19466,'-12'-41'312,"0"0"0,2 3 0,-3 10 2142,-2 24-2270,-3 2 954,-2 1-987,-3 4-345,-3 3 322,-4 6 7,-18 14-96,10-3-11,-10 12-6,18-8 1490,-3 17-1490,7 3-22,5 0-1327,10-5 1322,9-16 5,14 12 5,-2-16-5,14 8 0,-3-22-1982,3-4 1988,2-2-13,1-5 13,0-2 978,-1-5-967,0-5 5,-2-3-238,1-5 227,-3-1 0,9-20 1,-9 7-12,6-16 2683,-12 11-2666,-1-3-6,-6 8 0,0 0-1092,5-23 1087,-6 20 0,0 0 5,1-19 11,-1 0-11,-2 1 12,-2-1 5,-2 4 61,-1 11 1,-2 1-6,0-7-42,-1 14 0,0 4 48,-3 10-34,1 6 28,0 6 272,1 3-322,0 4 457,2 2-479,-1 2 1376,2 4-1372,-2 3 54,1 8-65,0 7 1,-2 24-6,1-3-524,-1 20 519,2-12-1934,0 3 1934,1 4-1,3 1-16,0 1 5,4-1-2576,3 0 2565,2-5 11,4-5-362,2-6 340,4-6-67,11 4 78,-6-16-6,7 2 280,-11-18-257,-1-4 11,-1-4-12,-1-4 29,-2-3 1269,0-6-1264,6-15-16,-7 3-6,5-11 3189,-8 6-3167,-2-2 34,4-14 349,-4 10-377,2-8-11,-6 16 16,-2 3 35,-2 4-18,-1 4 12,-1 4 33,-2 2-62,0 4-5,0 2-22,-1 3 258,-2 0-264,1 3 0,-3 2 0,0 3-11,-1 3 11,0 3 5,1 2-16,1 3-6,1 1-22,1 1-6,2 1-56,5 9-16,1-7-46,7 5-3469,0-11 3296,4-2-829,13 1 11,-6-8-1081,10 0-4049,-11-7-3093,-2-3 9377,-5-1 0,-8 1 0,-3 0 0</inkml:trace>
  <inkml:trace contextRef="#ctx0" brushRef="#br0" timeOffset="518054">21539 9613 19182,'27'-8'-2458,"-4"1"0,-11 10 1,-5-1-1</inkml:trace>
  <inkml:trace contextRef="#ctx0" brushRef="#br0" timeOffset="518404">22121 9697 18770,'-40'26'35,"0"1"1,3-3-1,7-1-46,15 2 22,2 1 1417,3 1-1428,3 0 1084,2-2-1152,10 16 57,1-17-22,9 10 2260,1-21-2243,14 0 93,-5-5-77,10-2 11,-9-5 0,-1-3 1,-1-3 16,-2-3 11,-1-4-17,-3-1 29,-2-4 66,2-12-38,-7 4-18,1-10-1057,-8 8 1057,-2-1 3,-3-15-25,-4 11-5,-3-9 5,-4 16 45,-9-3-62,4 10 2825,-11-4-2892,11 13-55,-5 3 1417,9 4-1771,1 2-309,2 1-912,0 1-4436,3 2-3590,1 0 9701,2 1 0,2-3 0,1 0 0</inkml:trace>
  <inkml:trace contextRef="#ctx0" brushRef="#br0" timeOffset="519487">23551 9115 13415,'0'-49'935,"1"-1"1,-1 9-1,-3 7 1949,-8 11-2177,-24 16-539,8 8 140,-34 13 516,26 2-740,-12 11-39,15-6-1,4 3-21,2 1-12,6 2 569,4 1-603,3 17-10,6-11-141,7 26 62,8-26-17,8 11 17,4-16-16,9 0-18,4-2-6,8-2-83,5 0-1375,6-2 1251,3-4 40,3-3-61,2-4-628,-1-6 744,-3-3 85,-5-7 73,-5-4 67,-5-8 1869,-5-6-1758,-3-5 35,-5-4 16,-2-2 62,-3-1 240,5-17 1462,-9 13-1635,-6 7 0,-1 0 5,0-2 273,-1-8-289,-7 18 1,-2 3-30,-1 5 1970,-2 5-1958,-6 4 131,-10 8-299,-3 4 0,-6 9 0,3 1-11,0 3-28,-8 12-12,5 3 23,1 11-39,12-12 11,8-3-5,7-13 381,3-1-376,2-2 0,5-3 0,8 1 17,-1-6-11,7-1-1,4-6 12,-7-4-11,7-4 5,-9-3 11,0-2 1,-1-2 27,-1-2 17,-2-2 17,-3 0 0,-1-1 107,-2-9-23,-5-1-824,-1 1 712,-4 4-226,-3 10 226,-1 2-17,-3 1-5,0 3-23,-3 2-11,0 2 706,-5 3-718,2 1-21,-3 1-29,5 4 188,1 0-294,1 4-95,1 2-689,3 5 128,1-1-386,5 5-980,4-5-3159,6 0-3702,2-1 9051,-1-3 0,-6-4 0,-3-3 0</inkml:trace>
  <inkml:trace contextRef="#ctx0" brushRef="#br0" timeOffset="519964">24736 9040 22182,'-5'-42'319,"0"1"1,2 2-1,-3 10-101,-4 21 1338,-2 1-1421,-2 2 513,-3 2-530,-2 1-23,-4 1 51,-19 8-40,-9 6-223,-1 4 150,2 5-27,19-3 22,3 3 831,3 1-848,4 3 6,4 0-6,4 3-28,3 10 11,5-9-10,2 6 10,7-15 6,4-1 0,6-3-6,4-3 1,4-2-6,5-4-1,22-3 35,-8-6 124,15-4-125,-1-13-559,-14 1 537,8-9 33,-8-9 23,-14 6-22,5-12 5,-14 9-1089,-4-2 1050,-2-4 33,-4-2 6,-5 7 1,-2-1 16,1-22-40,-4 17 1,-1 0 17,-4-20 11,-5-2 27,0 2 51,-2 15 1,-1 1-46,-2-5-31,3 14 1,1 4 48,3 14-7,1 4-15,3 5 203,1 4-277,1 2 493,2 1-493,0 4 1172,0 4-1172,1 5 0,-1 7 0,1 4 0,1 6 0,1 4-653,3 4 653,4 4 0,4 3 0,4 1-1890,4 2 1805,3 0-66,3-1-96,2-3-145,2-3-591,1-3 59,1-3-522,0-4-1439,0-4 2885,2-1 0,-15-13 0,-2-2 0</inkml:trace>
  <inkml:trace contextRef="#ctx0" brushRef="#br0" timeOffset="520324">25252 8863 18772,'0'-4'4807,"0"0"-1133,0 4-3652,-40-27-16,30 20-6,-31-20 17,41 27-17,2 0 0,3 0 50,25 0-50,-5-1 0,19-2 0,-13-3 6,0-4 44,11-9-44,-12 2 10,5-9-296,-16 5 308,-6-2 23,-2-2-12,-4-2 6,-3-3-6,-2 0 11,-2-1 85,-7-9 21,-5 5-60,-5 3-29,-5 12 6,1 11 67,-16 4-51,7 5-22,-13 4-409,11 5 387,0 5-34,1 4 6,2 4 5,3 3-16,2 4 1,-2 23-20,10-10-1120,-1 18 1088,13-17-6,4 1-142,10-6 0,5-1-98,6 10 86,-1-11 1,3-3-378,10-2-398,5-2-1300,1-3-7551,-1-3 9176,-6-6 0,-15-8 1,-8-4-1</inkml:trace>
  <inkml:trace contextRef="#ctx0" brushRef="#br0" timeOffset="521177">16612 13135 17445,'-19'-43'544,"1"-1"0,0 4 0,4 9-396,11 22 2448,0 3-2575,3 8 7,4 4 1239,12 16-1195,11 13-36,4 2 402,6 4-394,8 4-931,-9-12 898,-12-11 0,1 0 15,24 18-386,-12-12 388,9 5 11,-18-15 22,-4-5 326,3-1 22,-12-7-246,1-7-62,-11-7 39,2-22-40,3-12-66,-1-5 231,1-4-237,-5 12-5,0-3-1,-2 11 0,0 0 1,0-18 16,2-12 23,-3 12-34,0 17-12,0-14-21,-2 30-46,0-1 3283,0 16-3551,0 1 326,2 5-758,5 9 197,2 1-197,5 8-252,1-4-643,3 1-1950,4-1-5556,-1-1 9152,-3-3 0,-7-7 0,-5-3 0</inkml:trace>
  <inkml:trace contextRef="#ctx0" brushRef="#br0" timeOffset="521521">17782 12645 19552,'-6'-60'849,"0"1"1,-2 3 0,0 8-604,0 8-44,-6 12 1609,3 22-1570,-7 4 556,-2 6-668,-6 8-85,6 4 7,2 5-18,8-3 334,0 3-305,2 15-40,4-7-16,0 10 11,6-10 778,2-1-784,5 0-6,4 0 7,5 0-12,18 11 22,-5-10-5,16 7-1394,-9-14 1377,4-3-1438,6-1 1,1-1 1437,2 1-3,-7-3 0,-4-1 42,-21-6-39,-9 0 173,-5-1-173,-9 0-28,-5 1 17,-10 1-6,-7 2-11,-6 0 483,-6 1-527,-3 0-35,-3-2-55,1-1-96,1-2-139,4-2-225,6-3-471,6 0 1414,5-5-9803,7 0 8687,6-1 1,4 1-1,3 1 1</inkml:trace>
  <inkml:trace contextRef="#ctx0" brushRef="#br0" timeOffset="522353">19315 12205 17960,'3'-48'849,"-1"0"1,0 5-1,-1 7-334,-1 15-95,-3 5-117,-1 6-34,-4 4-45,-3 3 1219,-1 2-1264,-3 6-21,1 3-24,-3 5-27,0 5 458,0 4-469,-7 20-68,7-5-1213,-4 16 1191,10-14 0,3 3 192,3-2-220,2 0-51,10 15 12,2-15-46,11 12-128,12-9 66,-3-12-4,13 4-18,-7-15-793,5-5 721,3-2-73,6-4-93,-11-5 1,2-3 81,22-4 246,-22 0 0,0-3 53,-2-7 1,-4-3 92,17-12-12,-21 9 1,-2-1 112,1-11 50,-6-2 78,-6 1-43,-4-15 77,-6 13-28,-2-10 17,-5 15 207,-3-8-274,-2 9 1270,-3-3-1108,-6 8 201,1 10-498,-4 0-16,4 10-29,-2 2-11,0 5 913,-2 3-918,-8 13-28,5-1-1,-6 8 6,9-4-11,1 1 28,-5 26-39,11-18 527,-3 19-527,11-27-22,7 8-7,6-5 35,9 2 10,1-12-16,2-9 17,-4-6-1,-1-3 18,9-8-18,-7-2-302,5-6 297,-10 0 28,-1 0-6,-3-2-5,-2-1 0,-3-1 5,-2-1 45,-2-10-33,-3 8-3301,-2-8 3317,-3 13 34,-6-3-50,1 7-12,-5 0 190,4 9-201,0 2-11,1 3-16,1 0-18,2 3-22,1 2-34,1 3-33,3 2 3056,2 7-3347,6-4-2135,23 12 874,-4-13-907,19 3-1957,-10-9-966,1-2 5505,7-1 0,-20-2 0,-1 0 0</inkml:trace>
  <inkml:trace contextRef="#ctx0" brushRef="#br0" timeOffset="523137">20366 12159 21931,'26'-46'780,"0"0"1,-2 4 0,-6 6-255,-11 13-78,-2 2-10,-1 2-46,-1 3-51,-2 4-77,-2 3-63,-3 4-61,-2 2-33,-6 3-29,-3 5 62,-15 13-22,-8 14-85,-1 3-5,-1 6 11,5 9-710,11-12 676,-3 13 1,16-17-6,5 7-11,4-12 5,6 3-11,4-14 6,5-3 0,3-4-6,3-2 6,4-5 0,2-2 237,1-4-232,2-5 6,0-4 6,0-7 0,-1-3 27,7-18-27,-4-14 5,-2-3-2524,-11-3 2524,-12 12 6,-2-2-415,-3-3 415,-3-4 8,-2 13 0,-1-1-606,0 9 0,-1 1 603,-1-11 1,-3-1 72,-7-5 0,-1 4-1703,-5-10 1664,4 16 0,1 5 72,0 11 1375,4 5-1385,2 5-17,4 3 274,2 5-363,3 3 1176,3 2-1188,0 3 3392,1 4-3392,3 4 0,2 5 0,4 3 0,12 21 0,-2-6-354,9 15 331,-3-8-625,2 3 580,1 2-66,-7-11 0,1 1-1305,11 17 1273,-12-18 1,1-1-260,6 11-107,-2-4-129,-1-4-439,-1-4-1123,7 0-1408,-2-12-2989,4-4 3315,-10-15 1405,-2-9 1021,-5-6 2511,0-1 3660,10-20-2922,-11 14 22,5-13-315,-15 17-424,-1 0-315,-1 2-267,-2 1 195,0 3 106,-3-1-874,-2 6 253,-6-2-477,0 7-44,-2 0-23,0 2-33,1 1-45,0 1-29,0 2-60,2 0-12,3 0-23,2-1 6,2 0 23,3 0 0,3-1-18,3 1 24,4-3-24,3 0 7,4-3-6,2-2-6,4-3 0,0-2-5,0-2-1,0-3 6,-2-3-5,-2-2-1324,-3-4 1324,-2-2-22,-3-4 38,-2-18-22,-4 9-984,-1-13 1000,-4 16 18,-1 3 0,0 4 16,0 5 0,-3 5 1242,-5 4-1241,-1 6-29,-6 3 6,1 8-17,-3 5-11,-5 5 23,-2 6-12,-4 3 0,-1 4-2998,0 3 2992,1 2-5,4 3 700,2 1-711,5 2-12,5 0-72,5 17-11,10-15-262,8 11 116,11-20-118,7-2-195,7-3-370,8-3-673,4-3-3117,-9-8 1,1-2-1382,17 3 6106,-20-6 0,-4 0 0,-10-3 0,-9 0 0</inkml:trace>
  <inkml:trace contextRef="#ctx0" brushRef="#br0" timeOffset="524356">16054 13986 12491,'-8'0'1316,"1"0"-111,7 0 1215,0 0-2034,72-19-880,-29 11 714,0-2 0,8-1 1,-5 1-1388,-6 3 1,-2 1 1266,16-4 1,1-1-17,-12 2 0,0 0-594,1-2 0,4-1 0,-2 0 580,8-1 0,3-2-234,-8 1 0,6 0 0,1-1 0,-5 1 276,-5 1 0,-2 2 0,2-2-20,-1 1 0,3-1 1,0-1-1,-2 2 35,3-1 0,-2 0 1,1 0-290,2-1 1,0 0-1,1-1 272,2 0 0,0 0 1,0-1 116,3 0 1,-1 0 0,1-1-129,1 0 0,0 0 0,4-2 10,-11 4 1,4-2 0,2 0 0,-1 0-1,-3 0-50,2 0 0,-3 1 0,0 0 0,3-1-14,0 0 1,1-1 0,2 0 0,0-1 0,0 1-18,0-2 1,1 0 0,0 0 0,-1 0 0,-3 1 7,2 0 1,-2 0-1,-1 0 1,3-1-15,-1 0 1,2-1-1,2-1 1,-2 1-1,-4 1 4,-2 1 1,-3 0 0,-2 1-1,1 0-84,0-1 1,0 0-1,0 1 1,0-1 75,0 0 0,-1 1 1,1-1-1,-1 1-4,0-1 0,-1 0 0,1 0 0,-1 1-3,-1 0 0,-1 1 1,1-1-1,2-1 12,1 0 1,2-2 0,2 0 0,-2 1-1,-2 0-16,0 1 0,-3 1 0,0-1 0,2 0-6,10-4 1,3-2-1,-1 1 1,-4 1 5,-2 1 1,-5 1-1,1 0 2,-1 0 1,0 1-1,-1-1-7,-1 0 0,-1 1 0,0-1 3,-1 1 1,0 1 0,-1-1-5,-2 1 1,0 0 0,0-1 225,17-7 0,0-1-225,-4 2 1,0-1 8,-2 2 1,-2 0-7,-3 2 1,-1-1 0,-3 2 0,-1 0-6,-5 2 0,-1-1 5,-5 2 1,-1 0 11,17-16 1295,-12 3-1262,-14 1 1909,-10 3-1897,-19-10-40,-7 9 1356,-15-7-1367,-2 13 2861,-5-1-2872,9 6 0,-2 0-805,-1 0 1,0-1 807,0 1 0,0 0-3,-23-14 0,20 13 0,2-1-716,-15-8 716,12 6 11,-6-4 1,-2 0-1325,-5-1 1313,10 5 0,-1 1-11,-9 3-235,-2 4 241,-4 1-1,-3 5-5,-4 2-122,16 4 1,-1 0 126,11 1 1,-1 0 7,-24 1 1,-4 2-531,19 2 1,1 0-1,0 1 528,-12-1 0,0 2-2,12-1 0,-1 1 1,5 0 241,2 0 1,2 0-233,-1 0 0,-3 0-5,-19 4 0,-2 0-520,13-2 1,0-1 516,6 0 0,-2 0 0,3 0 3,-7 1 0,2 0-6,-2 0 0,-1 0-3,-1 0 1,0 1-1,-2 0 1,1 0-1,-2 0 0,1 0-314,-2 0 1,1 1 310,0 0 1,-2 0-7,4 0 0,-2 1 0,1-1 4,-8 3 0,0-1 11,10-1 0,-2 0 0,1 0-118,1 0 0,-1 1 0,4-1 123,-9 1 1,0 1-19,9-2 0,-2 0 1,4 0 12,-3 1 0,2-1 0,0 0 0,1 1 488,0 0 1,1-1-495,0 2 1,1-1-1,0 0 1,-2 2 259,-8 2 0,-5 3 1,0 1-265,8-3 1,2 0 0,-4 2-204,-2 1 1,-3 2-1,-1 0 1,6-2 204,2 1 1,3-1-1,2 0-2,-1 1 1,2 0 0,2 0 53,-6 3 0,3-1-47,-1 2 0,-2 1-203,4-2 1,-2 3 0,0 0 199,0 0 0,1 0 1,-4 3-128,1-1 0,-4 3 1,0-1-1,5-2 133,2-1 0,4-2 0,-1 1 3,-11 6 1,-2 1 0,8-4-1,15-9 0,1-1-3,-8 6 0,-1 0 220,4-2 0,1-1-220,9-6 0,0 1 5,-17 10 1,1 0-28,-5 2-186,18-11 0,1 0 214,-8 5 199,1-2-211,3-1 6,1-3 6,2-2 759,3-3-748,2-4 407,3-4-424,3-2-5,3-2 27,1-1 965,1-3-976,1-1 907,-5-4-912,5 1 178,-4-1-173,6 4-22,0 1 16,0 0-10,1 2 3073,-6 0-3068,3 3 1046,-4 1-1035,-4 7-6,-5 4-10,-1 2 22,-1 2-3398,8-2 3381,-19 27 33,4 5-427,13-19 1,1 2 407,5-3 0,2 1-25,1 6 0,2 0 55,-4 23-268,8-19 1,1 1 262,6 19-6,9 1 1,7-1 0,8 0 5,10-9 0,4-1-36,-13-18 0,2-1 547,16 16 1,0-4-548,-16-21 0,-1-4-14,28 16 619,0-5-687,1-6-145,1-5-543,2-8-4978,2-4 5745,-24-7 0,-3-1 0,4 1 0,-2-4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5:08:46.6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1513 1243 29463,'-55'-13'-772,"0"0"0,-10-2 1,9 3 2362,20 4-1571,-16-1 207,32 6 1571,4 2-1497,5 0 848,4 0-1844,5 1 1923,2 0-1228,5 0 0,5 2 0,9 0 0,8 2 0,11-1-688,9-1 824,13-1-140,-25-1 0,2 0-658,5 0 0,1-1 676,4 0 1,1 0 145,4-1 1,1-1-41,3 0 0,1-1-197,1 0 0,1 0-960,0-1 1,0 0 824,-1-1 1,-1 1 0,-2-1 1,1 0-380,-9 0 0,2-1 0,-4 0 363,6 0 1,-2-1 153,11-3 1,-4-1-154,-23 5 0,-3-1 100,23-8-303,-12 2 298,-9 1 59,-10 1 719,-8 0-688,-9-5 1368,-9 2-2208,-10-6-236,-9 4 555,-26-9-76,6 7 1382,13 6 0,-1 1-1560,-15-3 14,1 4 449,-13 1 307,17 6 2107,-5 0-2102,24 4 46,5 1-67,6 0 157,2 2 22,5 0 19,2 1 498,1 4-770,5-1-1,2 5 10,6-3-11,5 3-21,5 0-32,6 3-787,4 2 984,7 2-1,2 5 1,4 3-28,1 5 10,0 4-4,-3 3-29,-6 3-17,-5 1-81,-19-11 1,-4 0-133,2 19 70,-11-18 1,-4 0-512,-12 13-1592,-5-13 0,-4 0 2308,3-6 0,0-1 0,-17 20 0,16-23 0</inkml:trace>
  <inkml:trace contextRef="#ctx0" brushRef="#br0" timeOffset="806">4300 1165 32767,'1'-49'-407,"1"1"0,-1 4 0,-1 6-536,0 4 899,-4 2-494,1 13 186,-3 2-317,2 11-60,1 3-577,0 2 1522,1 2 1794,1 3 1566,-1 5-3576,2 14 0,-1 1 0,2 12 0,4 13 0,0-9 0,3 16-671,0-16-1345,-2 1 1399,-2 0 149,-2 1-432,-5 11 711,-2-14 176,-4 6 134,-2-22 241,-1-5 155,1-6-126,-5-4 97,4-4 286,-2-6-705,6-2 730,-1-12-1357,5-5-155,-1-3-118,5 0 507,3 6-481,3 0 128,4 0 323,3 2 284,4 0 266,14-5-1793,-3 5 1662,12-4 290,-9 8-65,3-1-18,1 0-935,2 0 566,1-1-165,-1 1-22,-2-1 30,-3-2-209,-3 0 14,3-12 11,-6-4 315,-3 1-251,-8 1 413,-10 13 1521,-2 2-1527,-1 1 1,-2 2 647,0 1-648,-1 1 74,-1-2-40,-2 3 351,0-1-306,1 4 0,1 2 6,0 1-46,0 1-32,2 1-40,-2 2 0,1 5 11,-2 5 11,0 6-11,0 6-11,-1 6-350,1 4 333,0 5-22,1 1-28,1 3-95,1 0-3406,0 2 3070,1 0-365,1 1-4053,2-5 1,0 0 4156,1 4 0,2 14 1,-6-49-1</inkml:trace>
  <inkml:trace contextRef="#ctx0" brushRef="#br0" timeOffset="1209">5080 963 31807,'24'-58'-1108,"4"10"34,11 39 1151,5 1 206,5-2-373,4 1-273,-15 3 0,2 1-576,19-3-130,-14 4 1,-1 0-1570,0 1 405,4 0-709,-26 3-972,-7 1-3316,-6 0 7114,-5 2 0,-3-1 1,-1-1-1</inkml:trace>
  <inkml:trace contextRef="#ctx0" brushRef="#br0" timeOffset="1389">5371 835 24105,'-30'35'202,"5"1"-163,25-5-11,-1 25-51,1-11-2861,1 18 2666,0-18-298,-1 2-570,2-1-998,-2 1 2084,1-12 0,0-2 0,0-2 0,0 12 0</inkml:trace>
  <inkml:trace contextRef="#ctx0" brushRef="#br0" timeOffset="2019">5872 911 20179,'0'-6'2543,"0"2"-550,0 4-1897,1-13-46,1 19 6,1-4-17,2 25-5,-1 5-824,0 4 807,0 3 0,-2 3-23,1-1 17,-2 1 194,-1-1-210,0-3-7,-1-2 7,0-5-12,0-4 23,0-6 22,1-3-12,1-4 18,0-7 16,0-2 636,1-6-641,0-3-17,1-4 17,4-12-17,-1 1 6,4-8-17,-3 4 44,4-19-38,-3 7-958,4-13 958,-3 10 5,0-1 5,1-1 35,-1 2-18,0 2 17,-1 4-5,0 5-12,-1 2-5,1 4-23,1 2-10,0 3-24,3 3 57,17-4-45,-8 8-11,13-1 5,-14 11 952,1 4-935,-1 5-22,7 17 16,-9-2-490,4 13 480,-12-6-7,-2 4-10,-2 2-23,-2 1 23,-2 15 5,-1-16-5,-1 17 22,0-31 0,0 1 22,0-15 12,0-4-6,0-3 44,-1-3-49,1-7-6,0-1 27,6-34-16,0 13-617,6-23 611,-1 17 18,3-3 10,1 0 6,3 2 0,0 1 22,0 6-5,0 3 17,0 5-1,-2 4-38,-1 4-1,-1 3 73,12 3-360,-9 7 259,9 4 1077,-10 6-1083,-1 5-4,0 3-7,1 3-22,-2 4-233,-2 3 233,-1 3-5,-3 3-636,0 4 484,-2 1-2234,-3 4 0,1 0-331,1 14 2739,1-6 0,-1-4 0,0-18 0,1 0 0</inkml:trace>
  <inkml:trace contextRef="#ctx0" brushRef="#br0" timeOffset="2782">7213 994 32767,'-4'-44'-410,"1"1"1,0 3 0,1 8-1187,-1 20 1636,1 3-805,0 2 532,0 3-402,0 3 584,1 0-1467,-1 8 1638,-3 13-5,-1 5 136,-4 14 177,-1-1-143,-3 6 375,-1 5-1579,-2 3 1067,2 1-340,1-1-130,3-2-978,2-3 935,2-4-40,4-5 55,2-5-20,3-4 197,8 3-93,0-12 106,6 0 591,-1-12-456,3-3 54,3-3 1235,3-3-1248,20-10-130,-7 0 68,17-9 704,-12 4-686,4-2-235,0 1-162,0 0-1179,-1 1 573,-3 1-525,-3-1-2637,-2 2 4172,-1-1 0,-16 8 0,-3 0 0</inkml:trace>
  <inkml:trace contextRef="#ctx0" brushRef="#br0" timeOffset="3434">9058 1201 32767,'-7'-44'-402,"0"1"1,0 0-1,-2-15 1,0 8-434,-5 10-60,6 18 439,-5-6-61,8 23 240,1 2 81,2 8-1034,1 5 1143,0 23 6,1-1-1179,0 21 1274,0-5 91,0 5-304,0 4-1575,1-13 0,-1 1 1415,0-10 0,1-1-106,-1 13 1,1-2-1077,1 18 286,1-3 195,0-3-795,2-6 1131,-1-4-2146,0 7 1025,-2-20 2546,-3 3-1739,-3-23 1017,-3-5-139,-3-5 1914,0-3-1586,0-5 10,1-4 1272,2-6-1268,2-4 130,1-6 40,1-2 4,2-8 38,0-3 116,2-7 309,2 7 0,1-1-630,3-23 319,-1 19 1,1 0-322,4-17 787,-1-1-101,0 2-92,-2 3-109,-3 0-151,-3 2 38,0 2-80,-4 1-176,-1 8 0,-2-1-309,-1-8-18,1 11 1,1 3-52,1 2-9,4 1-33,16-18-41,-2 22-616,25-12 668,-15 31-40,10 3-50,-11 9-11,0 5-987,12 29 422,-15-5-477,8 23-1154,-20-14-2706,-2 3-3779,-3-2 8888,-1-7 0,-2-15 0,-1-8 0</inkml:trace>
  <inkml:trace contextRef="#ctx0" brushRef="#br0" timeOffset="3641">9025 1343 23847,'43'-19'22,"0"0"1,-3 2 0,-3 3-46,1 4-117,19-2-11,-12 2-4819,12-2 4595,-18 4-190,-2 2 33,-2-1-549,-3 2-1864,-3-1 228,-3 1-1770,-4 1 4403,-1 0 0,-12 2 1,0 0-1</inkml:trace>
  <inkml:trace contextRef="#ctx0" brushRef="#br0" timeOffset="3807">9665 1161 10528,'0'-7'8093,"0"2"-1052,0 5-7007,3-33-23,-2 25-5,2-23-1,-3 34 1,1 3-6,0 3-17,2 3-28,0 1-297,2 11-2183,4 14-506,0-7 3031,1 9 0,-7-28 0,-1-1 0</inkml:trace>
  <inkml:trace contextRef="#ctx0" brushRef="#br0" timeOffset="3998">9870 735 23954,'-27'-16'-5697,"10"9"-3001,35 26 8698,-2-2 0,-7-8 0,-5-4 0</inkml:trace>
  <inkml:trace contextRef="#ctx0" brushRef="#br0" timeOffset="4369">10049 1367 26519,'12'-44'110,"0"1"0,-1 4 1,-1 2-11,5-12-868,-4 6 776,-4 12 0,0 0 9,3-21 0,-3-4-1877,1-1 1871,-2 0 12,0 1 5,-2 3 5,-2 5 0,-1 6-21,-1 6-189,0 7 188,-2 6 34,-3 0-23,1 10 308,-2-1-313,3 10 1565,0 1-1588,1 3 723,0 1-712,0 3 235,-2 4-229,1 6-11,-2 7-34,-3 22 6,3-3-860,-1 19 865,4-9-1255,1 4 1228,1 4-46,2 3-88,1 2-150,2-18 1,1-1 67,-2-11 0,2-1-87,2 9 0,1-1-593,6 8-242,5-5-1096,2-6 504,2-6-235,2-5 766,1-6 1249,19-2 0,-25-9 0,10-2 0</inkml:trace>
  <inkml:trace contextRef="#ctx0" brushRef="#br0" timeOffset="4711">10572 1262 21612,'15'-47'1090,"-1"0"1,0 4-1,-7 10-642,-10 23-133,-2 3-80,-3 2-62,1 2-49,0 2-35,-1 0-27,1 1-12,-2 3-22,3 0-22,0 4 5,4-1 6,5 9-6,1-5 0,7 5-11,2-7 11,5-1 1,2-1-12,4-1 22,2-3-22,2-1 6,1-2-3387,0-3 3409,-2-3-11,-1-4-162,-2-2 156,-3-2 23,-3-3-1,-3-2 18,-4-1 27,-3-12-11,-4 9 0,-3-6 73,-8 5-67,0 8 0,-6-2 5,1 10 18,-1 3 77,-18 3-128,9 4 0,-14 4-17,15 6 5,-1 3-21,0 3 27,-7 16-34,7-5 2884,-2 12-2894,10-9-18,4-1-5,4 2 25,4-1-423,15 13-643,19 4-197,7-1-655,-13-24 0,1-2-4419,18 8-3075,-1-2 9415,-7-5 0,-17-10 0,-9-6 0</inkml:trace>
  <inkml:trace contextRef="#ctx0" brushRef="#br0" timeOffset="5201">3497 2333 14252,'-45'2'191,"0"-1"1,0 0-1,-4 1 1,5-1 21,7-1 0,6-2-591,11-3 162,12-1-44,16-2 1277,10-2 698,16 1-145,12-2-2111,15 1 1119,-25 4 0,2 1-907,6 0 1,2 0 864,5-1 0,3 2-1015,7-2 1,1 1 684,-17 2 0,2-1 1,0 1-522,5-1 1,0 0-1,1 0 414,4 0 0,0 0 1,2 0-206,1 0 0,2-1 0,5 0 208,-9 0 0,5 1 0,2-1 0,-1 0 0,-2 1-109,-10 0 1,-2 0 0,-1 0 0,2 0 0,2 0 38,3 0 0,3-1 0,1 0 0,1 1 0,-2-1 0,-2 1 0,-2 0 0,-2 0 1,-1-1-1,0 1 1,1 0-26,3 0 0,-1-1 1,0 1-1,1-1 0,0 1-20,1-1 0,1 1 0,-1-1 1,1 1-1,0-1 17,1 0 1,0 0 0,1 0 0,-1 0 0,1 1-16,0-1 1,1 0 0,0 0 0,0 0 0,0 0 7,0 0 1,1 0 0,0 0-1,1-1 1,-1 1-5,0 0 0,-1 0 0,0 0 0,3-1 1,2 1 55,-13 0 0,3 0 0,2 0 0,1 0 0,0 0 0,0 0 0,-2 0 0,-3 0-3,7 0 1,-4-1 0,0 1 0,-1 0 0,2 0 0,2 0-14,-7 0 0,2 0 1,2 0-1,-1 0 0,2 0 1,-1 0-1,0 1 0,-1-1 8,6 0 0,1-1 0,-1 1 0,0 0 0,-1 0 0,-1 0 0,-2 1-7,-3-1 0,-1 1 1,-3 0-1,1-1 1,1 1-1,2 0-10,1 0 0,2-1 1,1 1-1,1-1 1,-1 1-1,-3-1 0,-3 1 10,3 0 0,-4 0 0,-2 0 0,0 0 0,0 0-2,11 0 0,0-1 0,0 1 1,-1-1-105,-3 1 1,0 0 0,-1-1-1,0 1-30,-3-1 0,-1 1 0,0 0 1,-1-1-81,14 0 1,-2-1 0,-1 1-171,-5-1 1,-1 0 0,-1 1-335,-6-1 1,-1 1 0,1-1 695,10-2 1,1-1 0,-7 0 0,-12 4 0,-4-1 0,9-2 0,1 0 0</inkml:trace>
  <inkml:trace contextRef="#ctx0" brushRef="#br0" timeOffset="5891">9666 3188 20268,'-8'-37'176,"-1"-1"1,-5-22 1339,13 60-1505,1 2 728,1 3-699,1 5 423,4 16-418,0-1 0,3 14-1,-3-5 207,0 3-218,-2 1-5,-2 2-17,0-1 1,-2 0 10,0-4-16,0-2 5,-2-6 17,0-4 108,-1-5 32,-2-2 152,0-7-157,0-2-12,1-7-34,2-4 895,2-3-945,-1-4 6,1-3-23,0-3-11,2-2-5,2-3 5,3-2-5,2-2 16,3-2 45,8-13-427,-3 11 371,6-8 0,-5 15 0,0 3-11,1 2-17,-1 4-11,0 2 12,0 3-12,1 3 75,12 2-9,-6 2-9,9 2-5,-8 4-138,27 15 45,-20-3-271,19 12 149,-26-7-220,-1 2-163,-1 1-250,1 2-315,0-1-417,0 1-380,2-1 219,1-1-1841,1 0-318,2-3 3843,3 0 1,-15-10-1,-1-1 1</inkml:trace>
  <inkml:trace contextRef="#ctx0" brushRef="#br0" timeOffset="7425">10717 3422 12501,'16'-49'851,"0"-1"0,-2 5 1,-2 7 2230,-7 11-2505,-1 2-6,-2 1-103,-2 3 1051,-3 2-1200,-2 4-49,-3 2 719,-10 1-833,3 4-8,-7 2-56,3 5 2221,-2 3-2213,-1 3-4,-3 5 22,-1 3 2,-1 4-27,-1 2-41,1 4-272,1 2 238,-7 15 6,11-9-39,-3 10-2,14-13-29,6-1-3,3-1-15,5-2-14,4-4 1,6-2 0,3-3 29,4-5 25,1-2 19,3-4 6,1-3 33,1-3 46,11-10 29,-9-2 18,7-10-8,-12 3 70,4-14 106,0-18-74,-2-3-114,-8 2 96,-9 9-116,-6 23-13,0-2-11,-2 12-23,-1 3 330,-3 1-413,0 4 18,-2 1 10,-1 8 91,2 2-48,-4 6-15,2 2 11,0 3-92,1 3 22,2 2-36,0 2-3435,2 3 3313,1 1-2379,0 17 2157,4-10-165,2 13-155,3-16-353,5 0-122,3-4-114,5-2-105,5-4-108,3-3 708,5-6 161,2-2 1906,3-6-2281,14-6 873,-14-6 3378,6-6-2531,-21-5 145,-6-3 98,-6-2-19,-3-2 767,-3-15-865,-4 7-166,0-11-60,-2 12-2860,0 1 2803,0 1-1720,0 3 1635,-2 2-21,0 4-40,-2 3 607,-2 0-747,1 5-56,0 1 2475,2 6-2525,1 2 2701,1 1-2808,0 1 6,4 13-6,3 5-6,2 8-16,1 14 6,-5-11-469,0 10 485,-3-9-17,-1 0 12,0-2-17,0 7 22,-1-12-11,-1 4 11,0-15-11,1-3 11,1-3 40,0-3 72,0-1 396,0-5-497,1-2-5,1-5 11,2-2-6,1-3 12,1-2-6,1-3-11,-1-2 16,2-3-16,-2-3 5,2-1 18,3-15-24,-3 10-10,2-10 28,1 7-23,-3 10 6,3-4-12,-1 15 12,-1 4-11,2 2-12,1 3 12,2 2-23,2 2 17,2 2-6,11 4 23,-6 4-23,8 4 6,-12 4-5,5 12 5,-9-3-340,3 10 317,-11-8-5,-1 1 17,-4 0 6,-1-1 10,-3-1 6,-1-2-3301,-6 10 3312,3-15 12,-3 5-17,6-18-1,0-2 29,2-6 205,0-2-244,1-6 3397,0-3-3392,0-1-3386,3-5 3392,0-1-211,7-12 205,-2 8 6,5-8-6,-4 12 23,7-6-17,-4 8 11,15-11-28,-13 18 0,9-3-6,-9 10 3291,2 2-3291,2 2 6,0 0 340,3 2-340,-1 3 0,0 3-5,-1 3-12,4 11 0,-7-3-5,1 9 16,-9-4-16,0 0 10,-2 1-21,2 0-1,-1-2-5,2 0 0,-1-3 11,2-1-17,6 1 28,-3-7 6,5-1 0,-6-6 5,0-3 1,1-4-1,1-3 17,1-4-5,2-2 16,1-4-11,-1 0 1,0-1 4,-2 0-4,-2 0-3393,-1 0 3398,-1 0 11,2-4-6,-4 4-11,1-2 6,-3 6 5,-2 2 1,0 0 5,0 1 3409,0-2-3393,-1 1-10,1 0 11,-3 4 28,0 2-34,-1 2-6,-1 0 113,0 3-146,-1-1-6,-1 2 23,-3 4 6,1-1-18,0 3-10,1-1 5,0 0-12,2 1 12,1 0 0,0-1 6,0 1-12,0-1 6,2 1 0,1 0 0,3-1 0,0 0 12,2 0-7,0-2-5,1 0 11,1-1-16,0-2 16,1 1 6,1-2 0,0 0-12,7-6-5,-5 1-11,4-4 22,-6 0-5,0-1-1,-1-1-21,-1 0 21,0-1-5,-2-2 11,-1-1 12,-2 0-12,-2-2 0,-2 1 6,0 0 5,-1 0 18,-5-5-29,1 6 11,-5-4-5,0 9-6,0 0 6,-1 4 11,-7 0-6,4 3-16,-5 1-6,6 3 22,-8 7-10,5 0 4,-7 9-10,8-2 0,-2 4-1,0 2 12,2 2-215,0 3 204,2 1-6,3 3-34,2 12 12,7-10-23,4 10-17,8-17-11,3 0-117,18 5 28,-7-8-74,13 4-105,-13-13-197,0-2-358,0-3-583,-1-4-290,1-1 1769,6-3 0,-16 0 0,2 0 0</inkml:trace>
  <inkml:trace contextRef="#ctx0" brushRef="#br0" timeOffset="7650">12669 3159 28614,'-11'-9'57,"2"2"-57,8 5 0,0 0-91,1 0-2379,-1 1-1064,6 2-6297,-1 1 9799,4 2 0,-5-2 0,0-1 0</inkml:trace>
  <inkml:trace contextRef="#ctx0" brushRef="#br0" timeOffset="8707">12897 3012 18130,'0'-56'694,"0"1"1,0 3-1,0 6-201,0-3-34,0 1-39,0 0-28,0 3-50,0 4-17,0 4-39,0 4 476,0 6-577,1 4 601,1 6-679,0 4 321,0 4-372,0 4 668,0 3-702,-1 1 402,1 5-407,1 4 16,0 7 23,1 7-16,0 6 16,-2 5 0,0 5-1649,-2 5 1632,0 5-22,-2 2 0,-1 2-6,-1 1-1077,2-2 1083,1-3-539,1-3 527,3-4 1,1-4 5,4-2-192,1-5 209,-1-4-23,-1-3 1309,2 0-1292,-2-7 1199,-2-3-1042,0-8 613,-3-6-719,3-3 265,0-6-304,2-3-6,2-4 0,0-1-6,3-4 6,0 1-5,0-1 27,11-11-28,-5 10-383,8-7 378,-8 12 0,0 1-17,0 3 5,-1 3-3,-1 2 9,0 3-5,-1 3 0,-2 1-12,1 2 0,-3 1 18,1 3-12,-1 4 0,2 2 372,-1 4-384,1 2 12,-1 2 12,1 2-12,-2 2 21,1 0-27,4 9 6,-3-7 0,5 5-6,-5-12-5,2-2 17,0-3-12,0-4 29,6-2-18,-5-5 6,5-5-5,-4-4-6,1-6-6,3-4 6,1-3 12,2-5-987,0-1 975,0-5 5,-3-1-27,-1-4 16,-3-3 12,-3-4 5,-3-3-3,-5 10 1,-1 0 2,0-21-14,-2 21 0,-1 0 20,-1-11 0,-3 3-634,-3 6 634,-3 4 5,-3 6 6,-2 5 11,0 4 1,-1 4-12,0 3-6,3 3 0,1 4-5,1 1 901,2 2-912,3 2 701,-1 2-723,2 3 21,-1 4-16,0 6 5,-1 4 12,1 4 5,0 5 0,2 5-11,1 3-783,3 5 772,2 3-1201,5 3 1201,6 3 0,3-1-2789,5 2 2721,3-3-44,3-2-1871,4-2 1781,2-4-225,1-3 63,0-3-906,0-2 822,-4-3-169,-4-2 898,-3-4-2011,-5-4-1189,-3-3-168,-5-4-5438,-4-4 8735,-4-4 1,-3-1-1,-1-2 1</inkml:trace>
  <inkml:trace contextRef="#ctx0" brushRef="#br0" timeOffset="8890">13677 2915 24454,'29'-42'73,"0"0"0,-3 3 1,-1 11 6,-1 24 69,0 1-9,1 2-326,1 0-185,3 1-317,3 2-540,1 0-6476,4 3-441,-5-1 8114,-3-1 1,-14-1 0,-6-1 0</inkml:trace>
  <inkml:trace contextRef="#ctx0" brushRef="#br0" timeOffset="9515">14397 2766 22266,'-8'0'3904,"2"0"-3238,6 0 1138,0 0-1956,-19-4 5,13 9 192,-17 7-18,18 7-229,-2 7 0,2-2-15,0-1-481,0 2 590,0 0 31,1-1-67,-1 0-32,1-2 176,-3 5-21,3-8 31,-3 2 14,4-10 7,0-4 55,1-1 476,0-4 3,2 0-475,0-10-113,0-5-15,1-6 21,0-1-26,2 2 5,0-1 17,1-3-20,0-1-58,1-1 81,1-2 32,4-13-4,2 2-35,1 0-8,0 9 10,-4 12 7,1 2 79,1 4 11,2 1 8,1 3 21,3 2-29,2 2-8,2 2-3408,3 0 3364,-1 3-1092,3 3 1054,-1 4-314,-1 4 245,0 1-2,-3 3 5,-3 1-2,-2 1 2725,-4 1-2739,-3 1 3,-2-1 1552,-5 10-1499,-6-1 31,-1-2 18,-7-4 41,3-12 39,0-1 501,0-4-419,3-2 57,0-2-48,4-5-158,1-3 28,0-12-27,0 0-15,0-8 0,3 3 8,1-4 10,3-2 9,2-2 126,2 0 10,0 1-26,2 2-320,6-7 321,-4 12-8,4-4-14,-5 13-116,0 3-7,0 2-4,1 1 20,0 3-24,2 1-21,1 2-34,0 2-36,2 2 452,1 5-424,1 4-43,0 4-51,1 4-38,-2 4-53,-1 4-66,-2 2-288,-1 1-550,0 17 111,-7-12-715,0 12-4869,-4 2-3197,-3-15 9228,3 7 1,-3-28-1,0-7 1</inkml:trace>
  <inkml:trace contextRef="#ctx0" brushRef="#br0" timeOffset="9864">15201 3062 26647,'15'-44'169,"-1"1"0,-1 3 0,0 6-54,1 8-65,-2 4-22,4-12 265,-3 6-265,4-24-6,-4 8-208,-4 13 1,-1 0 196,1-17 16,1-3-6,-3-1-772,-1 13 1,-1 0 752,2-22 2,-3 22 1,0 0-175,-2 3 1,0 2 189,0-15 0,-3-6 122,-5 15-59,0 16 26,-7-6-52,6 20 301,-1 0-269,5 8 1717,-1 2-1329,0 1 467,-4 11-302,0 3-2853,-4 12 2739,-1 3-2027,-1 8 1897,-1 8-855,0 8 409,0 8-953,10-30 0,0 2 827,1 1 1,0 1 16,2 0 1,1 0 652,1-1 1,3 2-869,11 23 0,3 1 3,-5-23 0,2-2-193,8 20 1,3-5-575,7-5-603,-2-7-2769,0-3 4454,-1-2 1,-13-16 0,-3-4 0</inkml:trace>
  <inkml:trace contextRef="#ctx0" brushRef="#br0" timeOffset="11207">12926 3668 19613,'4'-38'274,"0"0"1,2-23 1440,-6 59-1659,0 0 522,0 6-555,0 1 286,2 4-292,1 1 942,2 2-936,1 1-12,1 2 0,1 1 0,1 0 6,1 0-6,0-1 1,0 2-7,1-2-10,0 1 10,0-1 8,-2-2 4,0 0 1,-1-1-12,0-2 11,-2 0-5,0-2 13,0-1-9,-1-2-18,-1 1 58,3-1-7,-1 0 13,3-1 22,0-1 4,2-1-12,2-1 48,13 0-85,-3-3 6,10 1-17,-7-2 6,2-1-1,1 0-10,1-1 5,-1 0-522,2-1 522,0 0-5,0-1-1,2 1-5,-1-2 5,2 2-5,-1-2-11,3 0 5,0 0-6,1-1 7,0 0 4,0 1 1,1 0-17,0 0 23,1 1-7,0-1-10,-1 1 16,2 0-5,15-2 0,-12 2-6,13-1-1550,-17 2 1545,2 1 28,-1 0-6,0 0-780,0 1 774,-1 0-16,-1-1-6,17-1 0,-13 2 11,12-1-22,-16 2 11,2 0 0,0 1 0,2-1 39,1 0-28,0 0 0,0-1 0,-1 1-276,-3-2 276,0 0 6,-3 0 6,18-2-12,-14 1-554,12 0 543,-18 1 0,11-1 56,-10 3 5,8-3 719,-14 3-720,-1-1 564,-3 1-562,-1-1 335,-2-1-332,-2 1-43,-1-1 1150,4-3-1129,-6 1-58,4-3 673,-8 3-658,0-2-2,-1 0-8,2-1 16,0-2-18,0 0 19,0 0 66,-1 0 257,0 1-241,-2-1-16,-1 1 17,-1 0 11,-2 0 11,0 0-23,-2 1-10,-2-1 16,-1-5-45,-1 2-22,-1-2-11,0 4 11,0 0-22,-2 2 10,1 1-32,-1 1-52,0 1-88,1 2-169,-1 1-246,1 2-466,0 1-1013,0 0 2050,-2 5 0,2-3 0,0 2 0</inkml:trace>
  <inkml:trace contextRef="#ctx0" brushRef="#br0" timeOffset="12015">14422 4094 19192,'-14'-43'522,"0"-1"1,1 5 0,3 9 1524,8 22-1790,1 4 562,0 1-678,1 3 262,1 9-307,3 2 32,2 13 18,3 4-2275,1 7 2252,1 7-22,-1 7-107,-1 3 56,-4-12 1,-1 2-12,1 20-424,-2-20 1,-1-2 412,-2 15 0,0-3 5,0-3 18,0-3-1014,1-10 0,1 0 940,-1 7 747,1-6 0,0-2-746,-1-9 62,1 3-354,-3-9 889,-1-10-810,0 1 3013,0-10-3193,0-1 760,0-1-1599,-6-5 599,0 0 27,-4-4 40,1 1 84,-1-1 128,-3-1 113,0 0 135,-1 0 94,0-1 62,-1 2 185,-8-6-23,4 5 51,-5-2 22,6 5 23,1 0 22,-1 2 28,0 1 28,1-1 353,-6-1-381,7 3 275,-10-3-359,14 4-23,-3 0-33,8 1-5,1 2-18,2 0-50,1 0-22,2 0-44,1 0 32,2 1-16,0 2 28,3 2 22,2 3 12,4 0 21,5 3-10,2 1-28,5 1-12,3 1-33,3-1-3387,1 1 3398,2-1-2291,1-1 2241,-1-2-1484,0-1 1523,-2-2-47,-1-2 108,-2-1-50,-1-2-5,-2-2-6,1-2-23,1-2-11,3-2 0,0-3 495,3-1-506,-1-2 1444,1 0-1455,-1-2 56,8-6-79,-11 4-16,5-2-23,-15 6-39,-3 2-73,-5 3-128,-2 1 2273,-2 2-2716,-3 2-103,-1 2 831,-4 6 0,3-4 0,-4 4 0</inkml:trace>
  <inkml:trace contextRef="#ctx0" brushRef="#br0" timeOffset="12605">14149 5614 24962,'-21'-11'285,"3"7"-201,17 20-16,0 2-12,1 1-5,2-1 38,10 8-55,1-9-1,9 4 7,-2-9-12,3-2 0,3-3 0,0-2-6,2-2 12,-1-2 5,-2-4 11,0-2-16,-3-4 61,5-11-434,-8 3 412,2-9-23,-10 5 6,-4-2-11,-1-2 17,-4-14-34,-2 9 0,-2-10 45,-6 6-34,0 10 0,-4-2-5,0 14-1,0 4 12,-3 4-6,-3 2-5,-4 3-6,-2 5-6,-3 3 56,-13 11-534,8-3 479,-8 9-12,15-4-234,3 1 229,2 1-1,3 3 1,2 3-6,-3 17-17,6-9-676,-1 12 665,8-14-11,2-1-51,5 0-78,5 0-78,6 0-168,7-1-163,6-1-163,6 0-195,6-3-348,6-2-688,4-4-2132,-11-12 0,3-1 4103,-6-5 0,-1-1 0,24 5 0,-25-9 0</inkml:trace>
  <inkml:trace contextRef="#ctx0" brushRef="#br0" timeOffset="12991">14982 5842 16590,'19'-44'1314,"1"0"1,-2 4-1,-3 5-411,-9 9-142,-2 1 467,-2 4-242,-6-2-450,-2 10-99,-12-2-203,4 11-5,-24 9-167,17 3-23,-12 8 28,8 9-56,6-3-2211,-6 9 2222,8-7-2587,-9 14 2577,5-9-24,-6 9-91,7-11 91,0-1-21,-2 0 5,-1-1-11,-11 5 39,9-11 1472,-5 0-1455,13-14 3237,3-3-3226,4-5 216,2-5-210,4-4 11,2-6 16,1-4 12,3-1 190,14-26-145,-4 18-63,12-17 90,-8 28 74,4-3-130,-5 10-44,2 0-17,-8 9-17,1 4 17,0 5 342,3 4-359,0 6 12,2 6-18,8 19 1,-3-5-1186,7 14 1169,-7-13-12,1 1-39,-3-10 1,1 0-85,12 16 42,-9-15 1,1-1-3167,14 11 3002,5-2-18,2-4-464,3-2-135,3-7-574,-15-14 0,1-3-1549,17-1 3008,-9-13 0,-4-4 0,-12 3 0,7-12 0</inkml:trace>
  <inkml:trace contextRef="#ctx0" brushRef="#br0" timeOffset="13217">15538 5658 14533,'0'-56'1669,"-1"1"0,1-1 0,-1 5 0,0 1 1,-1 7-881,-7-13-111,-1 4-101,-1 3-1548,0 5 1408,-1 5-28,1 5-56,1 7 424,2 5-486,0 5-67,3 4-56,1 5 247,0 3-398,3 4-6,-1 5 0,2 7 765,0 7-754,3 9 1,2 8-2028,3 8 2011,2 10-6,3 7-3,-6-27 0,1 3-17,2 19 1,0 2-12,-3-12 0,0 1-17,2 16 1,-1-1-40,-3-16 0,-1-2-33,0 0 0,1 0-26,-2-2 0,1 1-44,0-3 0,1 0-118,-1-2 0,1 0-186,1-3 1,-1-1-3715,7 28 2337,0-9-3853,-2-8 5268,-1-6 1,-4-19 0,-1-4-1</inkml:trace>
  <inkml:trace contextRef="#ctx0" brushRef="#br0" timeOffset="14435">15494 5754 24206,'-46'-25'425,"0"1"1,7 3 0,7 5-303,17 10-55,10 3-35,2 3-33,2-1-11,16 2 0,-1 0-12,17 2-16,-2 1-17,7 1-248,4 0 208,-8-2 1,1 1-2825,19 0 2858,-17-1 0,-1 0-55,12-2-214,-2 0 264,-4-1 22,-4-2 23,-6-1 10,-5-4 29,-3 0 11,-5-3 28,-3 1 177,-4-2-144,-2-1 2777,-2 0-2754,-3-1 11,-2-1 341,0 1-336,-1 0 18,-2 1 16,-1-1 6,-1 2 23,-2 1-12,-1 2-5,-1 2 117,-5 0-185,1 3-16,-4 1-17,3 2-23,-1 3 23,-6 7-56,4 1-1,-4 6-16,9-3 12,1 3-12,3 2 0,2 0-6,3 9 0,5-7 1,3 6-1,6-9-5,2-4 11,4-1-6,2-3 12,0-3 5,1-3 0,1-2 1,-2-3-7,0-2 18,-2-5-7,-2-3 35,4-11-23,-7 4 0,1-9-6,-9 6-5,-2 0-6,-1-1 17,-2 1 6,-1 1 5,-2 2 0,-1 2 0,-3 4 1,-1 1-7,-1 2 18,-2 3-18,-1 2 1,-1 2-17,0 1-6,-1 2 6,-2 3-6,2 4 0,-2 2 0,1 4-5,0 4-1,0 3 1,1 3-28,1 4 22,0 1-17,3 3 0,2 0-73,4 32 18,7-24-12,6 21-62,7-31-50,5-3-34,5-2-61,4-4 28,5-4-308,22-3 11,-12-7 335,-4-7 1,-1-1 39,8-6 48,-9-3 0,0-3 103,2-7 70,-11-2 1,-3-3 2,-3-7 23,0-17-654,-14 13 687,-3-2 28,0 1 17,-2 2 18,-1 3 10,-1 3 33,-1 4 12,-2 3 185,0-1-202,-1 8-23,0 0-16,-1 9 232,1 2-316,0 3 724,1 0-775,-1 7 0,1 2 1,-1 7-6,0 2 16,1 3-5,-1 5 11,-2 17-16,2-7-12,-2 12-780,1-14 785,-1 0-21,2-1 5,1-2-11,0-2 5,0-2 12,0 1 10,0-10 7,0-2-12,0-11 11,0-2-5,0-2-6,0-7 776,0 1-771,0-10-16,0 1 12,0-5 21,4-13-33,0 6 6,5-9-1,1 10-418,3 2 458,1 1-22,3 3-7,-1 2 1,2 3-11,-2 4-1,1 2 1,3 4-40,-4 2 34,2 2 0,-6 4 0,1 3 425,-1 4-420,2 3 6,-2 3 1,2 1 16,-3 2-17,1 0-11,-2-1 0,1 0 0,1-1-6,1 0 6,2-2-5,3-1 16,2-3-17,2-2 6,2-3 6,0-3-34,-1-1 39,9-11-11,-9 1 11,6-8-11,-11-1-5,-1-2 10,-3-2 6,1-4-5,-3-2 5,-1-4-5,-3-2 11,-1-2 5,-2-2 6,-1 2 17,0 0-220,-2 5 242,1 3 6,-3 4 106,1-3-67,-2 10-11,-1-2-33,0 11-68,-2 0 0,1 3 0,-2 0 209,3 3-209,-1 0 0,1 1 0,0 0 0,-1 3 0,1 2 0,-1 3 0,0 5 0,2 2 0,0 4 0,0 4 0,14 32 0,-2-16-847,1-7 1,2-1 846,9 7 0,5 1 0,2-3 0,2 1 0,0-2 0,1-1-292,9 10 40,-16-13-387,0 10 208,-27-24-191,-11 0-246,-10-12-325,-5-3-543,-3 0-2163,-3-5 3191,-3-2 0,16 2 1,1-1-1</inkml:trace>
  <inkml:trace contextRef="#ctx0" brushRef="#br0" timeOffset="14682">17574 5451 27225,'-11'30'-12,"1"0"1,-4 26-196,15-23 0,3 0-995,3 12 323,5-4-8952,1-3 0,-5-12 9793,2 3 0,-8-20 0,0-5 0</inkml:trace>
  <inkml:trace contextRef="#ctx0" brushRef="#br0" timeOffset="14903">17644 5092 22117,'-3'-5'2078,"1"1"-655,2 4-1608,-6-41 11,10 38-90,-3-28-111,12 50-179,1 5-5225,4 16 1120,-4-6 4091,3 17 1,-11-31 0,-1 0 0</inkml:trace>
  <inkml:trace contextRef="#ctx0" brushRef="#br0" timeOffset="15289">18086 5459 21141,'-38'-42'292,"-18"26"734,30 33-1009,-16 13 1254,17-1-1266,8-7 1,0 8 5,10-9-5,4 0 801,2 0-807,4-1 1841,4-1-1852,7-1 11,4 0-12,4-1-21,4-2 33,3-1 0,3-3 22,15-2-11,-12-5 800,10-6-794,-17-4 28,-3-5-17,-2-4 5,-3-2 1,-3-2 28,-5-4 88,-4-1-105,-4-3 16,-2-2 18,-13-13 16,-5-2-834,-5 1 784,-2 7-1,6 15-16,1 2 23,0 3-23,0 2 318,0 2-341,0 2-5,2 2-5,0 3 788,2 2-828,1 1-50,0 2-79,3 1-128,0 3-230,1 3-549,2 3-1210,1 2 2291,0 4 0,3-7 0,0 0 0</inkml:trace>
  <inkml:trace contextRef="#ctx0" brushRef="#br0" timeOffset="16142">18480 5695 13306,'0'-4'6374,"0"0"-3489,0 4-1619,-14-82-3611,10 51 2585,-4-17 1,2 2 191,7 25 1131,3-2-1283,-1 8-28,2-2 409,-2 9-504,-2 3-45,1 2-50,-2 1 1576,1 2-1632,-1 7 27,0 1-5,0 8 17,0 1 0,0 4-12,0 3 1,1 2-251,-1 1 251,0 2-18,0 1 1,0-1-17,0-1-17,0-3 34,0 4-11,0-10 16,0 1-11,0-11 34,0-4 45,1-2 50,-1-2-17,2-2 234,0-3-290,2-4-28,0-3 12,3-5-6,2-4-6,2-2 17,2-4-11,2-3-1,3-1-923,2-3 891,1 1 10,2 1 6,2 1-6,1 3 12,1 2 5,0 3-16,0 4-7,1 2 1,-1 2-11,1 4 5,-1 3-11,1 3 12,0 2-18,0 2 0,1 5 12,0 2-23,0 6 6,2 4-101,11 17-423,-11-6 322,6 14-117,-16-7-169,-4 0-330,-5 5-571,-4-1-1333,-5 4 2145,-5 6 0,1-23 0,-2-1 0</inkml:trace>
  <inkml:trace contextRef="#ctx0" brushRef="#br0" timeOffset="24130">1367 10252 17919,'-47'-2'564,"0"1"0,0-1 0,9-1 942,23 1-1602,0-1 543,18 3-503,6 0-6,11-1-61,9-1 212,11-2-358,12-2-95,10-2-1134,-27 4 1,1 0 1195,2 0 0,2-1-488,18 0 0,1 0-536,-15 1 1,0 1 600,11 0 0,-2 0-483,-20 2 1,-3 0-1784,23 1-991,-12 4 1967,-11 0 2015,-12 2 0,-9-2 0,-5-2 0</inkml:trace>
  <inkml:trace contextRef="#ctx0" brushRef="#br0" timeOffset="24513">1534 10502 12297,'-54'21'1155,"0"1"1,6-2 0,3-2-369,11-4 0,4-1-535,-5 1 1024,-11 6-1259,35-15 777,5-2-766,4-1 435,7-1-401,5 0-2232,9-4 2175,8-2-2073,8-4 2029,8-5-224,8-2 170,-7 3 1,2-2-366,-9 4 0,0-1 396,14-4 1,0 0-4,-13 4 1,-1 0-6,1 0 0,1 0 3,-2 0 0,2-1-43,4-2 0,4-1 0,-5 1 350,-3 1 1,0 0-253,19-8 1,-5 1 99,-14 2-43,-10 0 44,-9 3 7,-10 0 1061,-13-6-871,-19-2-107,-5 1 1923,-13 1-1884,4 7-5,-2 0 39,-1 0-5,0 0 44,2 0 28,3 2 1760,4 1-1743,5 2 208,4 2 21,0 0-330,8 3-44,0 0 799,10 4-901,1 0 475,1 1-525,9 2-11,1 1-11,10 4-6,18 9 1,17 10-1316,2 1 1293,-25-11 0,-1 1-40,11 11-44,-5 2-90,-6 5-123,-10 3-258,-9 5-1273,-11 5-2569,-14 3 4408,1-18 0,-2-3 0,-3 3 0,-2 0 0</inkml:trace>
  <inkml:trace contextRef="#ctx0" brushRef="#br0" timeOffset="29613">4009 9801 19542,'-4'-54'1135,"-1"1"0,0 7 0,1 8-793,-2 12 631,2 15-833,1 9 191,0 2-303,0 1 137,-2 9-154,1 2 6,-3 10 411,1 10-411,2-4-11,0 11 5,0-9-5,2 3-12,-5 19-39,0 7-3381,-1 1 3420,0-6-5,3-22-29,-1-5 45,1-7 23,1-6 23,1-5 50,1-4-11,1-4-1,0-1 3401,-1-6-3440,1 1 28,0-7-34,1 1 24,4-8-52,2 5-10,5-6-12,3 4-10,3 2 16,4-1-12,3 1 7,5 1-1,2 1 1,3 1-266,3-1 255,2 2-1,0 0-753,1-1 736,1 1-5,0 0-62,17-7 51,-16 4-363,12-4 368,-22 5 34,-3 0 5,-3-2 6,-2 0 227,-5-2-211,3-9-4,-6 4-1,0-6 22,-6 6 18,-2 0 27,-1 0 12,-1 2-1,-1 2 738,-2 2-710,-1 4 34,-2 2-27,1 4 383,-1 2-362,0 2-134,-4 8 1,-1 1-1,-4 9 6,-1 1-12,-1 6 12,0 1-17,1 3-6,1 0-5,3 2 0,1 0-34,2 1-67,2 1-67,1 1-112,3 1-90,0 1-1406,4-1 1115,1 0-274,1-2-460,1-3-666,1-1-2835,-1-4-3774,0-5 7937,-2-4 0,-4-7 0,-2-4 1</inkml:trace>
  <inkml:trace contextRef="#ctx0" brushRef="#br0" timeOffset="29848">5070 9647 15986,'9'-57'45,"6"10"-28,14 39-40,3 0 1326,3 1-1331,1-1-22,2 3-40,-1 0-61,0 1-95,-1 1-118,-1 1-168,-3 0-248,-3 1-362,-5 1-2437,-1 2 1673,-10 1-2653,-3 3 658,-7-2 3901,-3 0 0,0-2 0,0-1 0</inkml:trace>
  <inkml:trace contextRef="#ctx0" brushRef="#br0" timeOffset="30036">5347 9512 9979,'-6'0'7449,"2"0"-2239,4 0-4628,-62 0-2353,41 2 1961,-14-1 0,2 0 808,22 5-735,1 0 345,0 2-412,0 3-28,0 3-33,0 2-45,0 4-40,0 2-16,0 3-12,2 2-11,0 3-39,-2 18-28,3-9-560,-3 15 364,6-13-415,2-7 1,0 0-908,0 20 512,3-18 1,0 0-2356,4 14-5298,2-7 8715,3-9 0,-6-17 0,0-7 0</inkml:trace>
  <inkml:trace contextRef="#ctx0" brushRef="#br0" timeOffset="30679">5648 9672 22255,'19'-49'509,"0"1"1,-1 4 0,-3 9 115,-8 19-65,0 3-392,-3 6-44,0 2 80,-3 5-92,0 3-3311,1 3 3300,1 5 66,1 4-106,0 4-2284,0 3 2267,0 4-384,0 3 379,-1 2-16,-1 1-12,-1 3-5,-1-1-326,-6 17 315,0-11-1,-6 11 1737,0-17-1748,0-4 491,1-3-486,-2 0 29,6-11-6,-1-2 3067,6-11-3050,0-4 746,2-12-774,2-2 270,2-11-254,8-13 12,-1 7 0,6-13 23,-4 11 27,9-16-44,-6 13-3393,6-11 3404,-8 18 6,0 2-7,0 3-16,-1 2-11,0 4-11,0 1-1,2 2 7,1 2-1,4 3 0,2 0-5,3 3 22,18 1-12,14 12-16,-10 2 2146,3 10-2141,-28 3-2967,3 15 2962,-9-7-11,1 12-376,-12-12 359,-3 0 17,-5-1 16,-3 0 1,-4-2 5,-3-3-78,0-2 61,0-4 12,1-4 5,2-3 771,2-4-754,1-2 6,2-3-12,2-3 18,0-4-7,2-4 3123,1-4-3134,1-3 622,3-3-616,3-2-3243,2-3 3265,4-2 12,2-1 5,3-1 11,4-1-5,1 3 0,1 0-383,12-4 388,-10 10-27,7-2 5,-13 13-17,9 3-22,-7 4-6,5 4 3147,1 12-3153,-8 0 6,7 10 17,-11-2 0,-2 3-22,-2 3-17,-2 3 0,-5 16-1,-3-9-103,-5-4 1,-2 0 223,-3 7-658,-7 14-2080,0 5 826,7-13-2252,-2 15-5417,11-22 9472,2-6 0,0-15 0,0-9 0</inkml:trace>
  <inkml:trace contextRef="#ctx0" brushRef="#br0" timeOffset="31235">7898 9725 18357,'18'-54'868,"1"1"0,-3 4 0,-2 6-336,-3-1-95,-4 8-45,-5 4 0,-1 6-17,-3 4 275,-2-1-403,0 10 1064,-2-2-1193,4 10 284,-1 2-340,3 3 205,-1 4-194,1 3 524,0 7-524,-1 4 95,-4 20-115,-3-2 0,0 3-59,1-8 1,0 1-610,-4 11 1,1-2 625,-1 6-11,2-3 11,3-2-16,3-3-1,2-4-2973,4-3 2979,3-3-64,10 2 41,-1-9-16,5 2-73,5-9 23,-6-6-18,8-2-425,5-8 943,-13-2-629,10-3 3275,-16 0-3298,-2-1-2,0 0-284,-3 0-430,-1 0-886,0-1 1843,2-4 0,-5 6 0,2-2 0</inkml:trace>
  <inkml:trace contextRef="#ctx0" brushRef="#br0" timeOffset="31863">6852 9713 18928,'1'-47'787,"0"-1"1,0 5 0,0 6-250,5 10 299,0 3-422,0 3-57,0 2-28,0 4-38,-2 2 83,1 3-168,-2 4 23,-1 1-118,0 2 308,-2 2-291,2 8 44,-2 1-16,0 10-17,0 3-17,0 8-28,-2 5-580,-2 6 546,-2 6-25,0-11 1,0 0-937,-4 21 911,3-19 0,1-1 11,-1 13-22,1-3 17,3-2 6,1 9 10,5-16-38,2 5 16,3-21 0,3-4-5,1-3 5,1-6 11,12-1-16,-4-5 16,10-5-67,9-9-5,-6-2-56,14-4-387,8-4-1628,-12 5 1090,14-5-957,-19 6 2156,4-2 0,-21 9 1,-1 0-1</inkml:trace>
  <inkml:trace contextRef="#ctx0" brushRef="#br0" timeOffset="32496">7967 9686 10125,'0'-5'5186,"0"0"-2772,0 5-1423,-7-69-3007,3 41 2357,0-13 1,-1 0 319,1 15 22,1 2-44,0-2-62,0 3 359,0 1-488,1 0-39,-1 4-11,0 0 499,1 3-589,0 1-38,0 4-52,1 3-55,0 3 1571,1 2-1627,-1 7 436,1 3-426,0 7 6,1 4-33,-1 5 11,0 6-23,0 5-1813,0 7 1791,0 6-17,-3 5-465,-1 3 442,-2 3 7,-1 1-2226,1 1 2192,0-1-12,2-5 1,1 0-161,1-20 1,1-1 159,-1 18 1,1-2-56,2-3-34,1-5-45,2-5-291,7 6 5,-2-13-1204,6 8 135,-7-22-514,2-4-7060,-3-9 9177,-1-3 1,-2 0 0,-2 0 0</inkml:trace>
  <inkml:trace contextRef="#ctx0" brushRef="#br0" timeOffset="33679">7883 9929 17920,'-39'-14'118,"14"2"2285,59 8-2409,-1 0-25,9-1 1,3 0-43,4 0 383,-9 1 1,-1 0-490,0 1-62,-1-1-112,-3 2-151,-2-1-2151,-2 3 1709,-4-1 1186,-3 1-2900,1 3 1383,-9-1 251,-1 4 599,-11-2 158,-2 0 3684,-2 2-3225,-3-2 152,-2 2 167,-4-1 175,0 0 145,-1 0 78,0 1 56,0-1 1,-1 1-34,0 0-68,0 1-106,-1 0-89,0 0 375,-3 2-656,5-3-94,-1 1 195,5-3-364,4-3 6,2 0-6,3-1-11,4-2-27,4-2-29,5-2-6,4-3 34,27-12-56,-17 7-579,19-10 574,-26 10 10,-1-1 1,-3 0 11,-2-1 5,-2 1-351,-3 0 334,-2 1 6,-3 0 12,-4 2 10,-1 0-5,-3 2-5,-3 2-12,-2 1-5,-6 3 16,-1 1 537,-3 2-542,-2 1 371,0 1-365,-2 1 21,1 3-10,0 3 5,0 2 56,-7 9-61,6-3-12,-3 6-10,8-3-7,2 0-16,1 2 0,3 1-12,1 0 7,2 1-12,4 0-12,0 0 12,4 0-61,9 8 38,1-10-38,22 12 38,-7-17-77,13 2-391,-5-9 317,2-4-886,3-1 802,1-3-66,1-5-467,18-7 377,-14-2 33,-10 0 0,0-1-307,3-6 498,8-8 89,-20 6 67,-3-1 23,-5-1 22,-3 0 23,-3 0 5,-2 0 34,-3 0 17,-1 2 337,-2 0-147,0-4-84,-3 8 837,0-4-786,-2 11 27,-1 1 471,-2 2-476,-1 2 157,-4 2-112,-1 2-197,-2 1-5,0 4-17,3 2-11,-1 5-11,0 3-6,-1 3-22,2 3 17,-4 13-686,4-4 635,-1 8 1,4-10-12,3-1 0,0 1-12,2-2 7,1-2-6,3 5 11,0-9-28,2 1 33,-2-10-5,0-3 34,-2-2-17,1-2 634,-1-2-634,2-4-17,0-3 0,1-2 11,4-10 6,-2 2-11,2-8-6,-2 4 16,-1-1 12,1-1 0,5-10 0,-2 9-11,3-8 106,6 0-95,-8 13-16,14-8-7,-12 18 12,13 0-39,-8 6 22,7 1 0,-7 5 0,0 1 11,0 4-11,0 4 0,3 11 17,-5-4-6,0 9-6,-8-8 12,-4 10-22,-1-8 5,-2 6-12,-3-9-4,-2-1 4,-2-1-16,-6 4 6,4-7 28,-3 1 10,5-10 7,3-2-12,1-3 11,2-8 6,0-1-22,0-8 11,3 1-17,6-12 22,8-5-11,1 0-458,4 0 464,-4 11 11,0 0-12,2 1-4,1 2 16,2 0 11,12-2 0,-8 7-28,8-1-5,-11 8-3224,-1 3 3224,-3 3-1348,0 1 1348,-3 5-581,6 9 547,-6 2 192,5 7-270,-7-3 2321,-1 2-3486,13 24 989,-10-15-737,11 21 1019,-1 3 0,-15-31 0,7 15 0</inkml:trace>
  <inkml:trace contextRef="#ctx0" brushRef="#br0" timeOffset="34168">9943 10070 22582,'9'-42'847,"1"-1"1,-1 4-1,-2 8-449,-2 18-67,-2 3-68,0 4-89,-2 2-79,-1 3 11,0 0-50,0 9 90,0 10-79,0 4 0,-1 8-16,-3-2 16,-4 18-62,-1-7 18,-4 14-29,-5 7-1504,2-12 1498,6-17 1,-1 1-28,-6 14-512,0 0 515,5-15 0,0-1 24,-4 11 1,-2 5 22,8-29 6,4-6 17,1-8-23,2-8 0,1-7 6,2-7 5,1-6-22,2-6 892,3-7-892,1-7 0,2-7 11,1-7-6,-1 11 1,0-1-1301,-1 11 1,0-1 1299,2-13 1,0 1 0,-2 14 0,0 3-249,0 0 1,-1 1 245,1 1 0,0 1 13,6-28-4,-1 6 10,-1 3 0,0 4-22,0 3 12,7-7-7,7 6-4,1 4-7,2 13-5,-6 13-6,13 1 6,-6 4-6,9 2 17,-11 5 2722,0 5-2716,-1 3-1,-2 5-10,-3 4 5,-2 4 0,-4 5 0,-3 5-6,-6 3-11,-3 4-11,-5 2-16,-7 1-40,-18 16-233,-2-14 297,7-14 1,-1-1-1397,-15 6 1377,-4-3-6,-1-3-17,-2-3-50,1-3-72,0-2-95,2-5-175,2-2-269,4-6-487,7-2-1435,7-3-6631,7-2 9276,7-2 0,4 1 0,2 1 0</inkml:trace>
  <inkml:trace contextRef="#ctx0" brushRef="#br0" timeOffset="35162">10523 9872 17952,'38'-48'93,"1"-1"1,-3 3-1,-6 5-20,-8 1-23,1-7 655,0-6-686,-11 24 1,0-2 2,1-1 1,-1 0-12,0-3 0,0 0 3,1 0 0,-1-1-11,1-1 0,-1 1-98,-1 0 0,0 0 100,0 2 1,0 0-6,-1 2 0,-1 1 1125,7-24-1075,-4 9 1827,-5 9-1771,-2 11 1157,-4 8-1157,0 7 3218,-2 5-3285,-1 3 398,-3 5-403,-1 3-6,-4 4 11,-2 6-6,-3 3 1,-1 9-12,-2 4-667,-2 9 657,-1 8-2051,-1 8 2039,10-24 0,0 0 0,0 3 0,0 0-11,0 3 0,0 1-1265,-1 1 0,2 0 1239,-1 2 1,2 1-48,0-1 0,0 0-233,2 0 0,1 0 115,1-2 1,2-1-194,1-1 0,1-1 174,2-3 0,3-1-217,6 27-38,9-7-100,7-7-388,5-8-1937,24-6-1434,7-19 1489,2-10-173,-6-19 448,-18-9 931,0-5 1624,-1-4 76,0-3 1111,0-1 469,-4-2 45,-12 12 0,0 0 263,8-14-357,-7 8 0,-1 1-386,0-3-164,4-8-247,-13 18 40,-3 4 331,-4 4-526,-3 4 1874,-3 3-2087,-3 2 2910,-3 3-3028,-4 2 1002,-1 2-1070,-2 1-26,-2 0-24,-2 2 463,-19 11-563,11-2-12,-15 10-22,18-3-22,-1 1 5,1 2-22,1 0-23,2 2 6,3 1 6,2 0-229,4-1 211,2 0-4,4-2 4,3-1 7,9 3 5,0-8-17,10 1 23,-1-9-6,2-4 16,2 0-16,1-5 6,0-3 0,0-3-12,0-4 40,-2 0-12,0-3 0,-3 0 18,0 0-1,-3-1 6,-2 1 16,-1 0-10,-2 0 21,-1 2 247,-2 1-190,-2 2 16,-1 3-33,-1 2 45,-2 3-79,0 1-61,-4 8 11,0 0-17,-6 8 34,-3 10-45,1-3 0,-7 20 0,10-14 6,-3 8-1,10-11-5,0-2 6,5-2 0,3-3-3387,5-1 3358,6-4-393,5-3 404,6-2 1,5-5 11,22-5-11,-10-4-1449,14-8 1460,-18-3 0,-2-4-23,-1-2 23,-1-4 1947,-2-4-1947,-1-4 17,-2-6-17,-12 6 0,-2-3-479,-4 7 0,-1-2 484,4-11 1,-1-1 2,-6 9 1,0 1 2,-1-1 1,0 1-10,0-2 1,0 1 0,-1 1 0,0 1 2,0 1 1,-1 1 11,4-27 5,-3 8-5,-4 7-813,-2 9 829,-4 6-460,-3 7 488,-3 5 12,-1 5 5,0 3 345,1 4-300,-2 4 1099,3 6-1211,-3 4 1,2 8-7,-2 5 659,-2 8-681,-8 31 34,4-6-1157,4-14 0,1 1 1140,3-7 0,0-1-14,0 4 0,1 0-124,0 0 0,0 2-13,0 18 0,1 1 5,2-15 1,1-1 343,1 14 1,2-3-479,2-18 0,3-3-409,10 28-665,5-6-555,7-7-1939,2-6 3850,7-2 0,-17-19 0,-1-4 0</inkml:trace>
  <inkml:trace contextRef="#ctx0" brushRef="#br0" timeOffset="35721">11914 9522 26144,'-42'-28'45,"28"5"-62,60 23 6,8 0 5,7-5-960,-13-2 966,12-3 0,-22-1 11,-1-1-2927,-4-2 2927,-2 0 0,-4-2-209,4-9 209,-12 5-11,3-7 51,-8 1-7,-6 6 18,0-3 22,-6 8 642,-4 0-581,-2 4 1,-5 1-1,-4 6-21,-3 2 4,-5 4 113,-21 10-146,7 1 3253,-15 12-3315,13 0-93,0 3 77,3 4-11,4 1 10,4 1-1411,5 0 1401,7 0-1,6-1-736,6 10 725,7-13 358,6 8-341,4-18 0,4-3-541,3-1 524,3-4 0,3-2-5,0-3 6,3-3-7,1-3 12,-1-2-5,0-4-1,-3-3 12,-1-4 1224,-4-3-1230,-2-3 832,-1-15-793,-7-7-28,-2 0-5,-12 2 50,-13 8-34,-2 10 23,-25-2-34,9 16 12,-12 1 664,9 9-671,2 4 6,1 13 1,2 4-12,-2 5-592,5-2 0,4 2 581,11 1-11,5 1-11,4 2 5,3 0-6,6 1-83,12 17-213,11 3-577,5-11 0,3 0-904,-9-13 1,0-2-439,13 6 1,-1-3-7364,7-1 9601,-6-5 0,-20-13 0,-8-6 0</inkml:trace>
  <inkml:trace contextRef="#ctx0" brushRef="#br0" timeOffset="36597">13277 9174 10444,'-3'1'6912,"0"1"-561,3-2-5583,-17-1-606,15 0-22,-11-2 67,26-2-140,-1 1-5,8-2-23,-4 4-22,4-2 17,-1 1-1,2 0-16,-2 0 17,-1 0-1,-3 0 91,-1-1-29,-6 2-5,-3 0 16,-3 1-67,-8 1-27,0-1-1,-8 3-28,-13 5 17,3 2 11,-11 6-11,7-2 11,0 2 12,-9 11-12,13-6 6,-5 9-12,17-12 7,3-1 16,5-2-6,2-3 34,11 1-3398,0-6 3404,11 0-1337,-1-5 1348,3-4 0,2-3 11,0-4 431,25-24-380,-24 14-284,15-19 272,-31 21-22,-4 0-12,-3 0 2585,-1 2-2618,-3 0 1909,-1 1-1887,-14-4-38,-6 9-52,-1 0-16,0 14 17,11 4-45,-5 11 0,6-2-95,-3 8-112,9-3-163,3 4-235,1 1-325,4 3-103,2 2 1089,10 23 0,-7-31 0,3 12 0</inkml:trace>
  <inkml:trace contextRef="#ctx0" brushRef="#br0" timeOffset="36912">13391 9789 20772,'-7'0'3059,"1"0"-2079,6 0-740,0 0 35,-63 9-179,44-5-216,-16 2 0,5 0 164,25-1 65,3 1-76,1-1-5,1 0 11,3 0 17,3 0-5,4 0 226,3-1-238,3-2-27,3 1 10,1-2 168,22-3-117,-21-1 22,13-3 6,-26 0 6,-4-3-12,0-1-17,-3-2-5,0-2 0,-1 0 0,-3-1 67,-4-6-84,-2 6 22,-10-7-50,6 11-17,-5-1-5,5 6-12,0 3-39,0 2-50,2 0-123,0 4-225,3 1-397,1 4-857,3 2-2677,1 1 4374,2 3 0,1-7 0,0 0 0</inkml:trace>
  <inkml:trace contextRef="#ctx0" brushRef="#br0" timeOffset="37452">3594 11047 15877,'-4'-4'941,"1"0"-594,3 4-207,64-49-5133,-19 30 5052,5-10 0,3 1 8,-17 19 0,-1 4 240,4-2 0,0 1-190,3 1 1,2 0-51,4 0 0,0 0 106,6 0 1,1 0 5,4 0 1,2 0-59,-17 1 1,1 0-1,0 1-596,3-1 1,1 0 0,1 0 606,2-1 1,0 1 0,1-1-15,3 1 1,1-1 0,0 0 21,2 0 0,-1 0 0,6-1-155,-10 2 0,5-1 0,1 0 0,0 0 0,-2 0 110,1 0 0,-2 0 1,1 0-1,3 0-126,-10 1 0,3-1 1,2 0-1,-1 1 1,-1 0-1,-2-1 112,11 0 0,-3 1 1,-1-1-1,2 0-30,-11 1 1,1 0-1,0 1 1,0-1-1,1 0-5,1 0 0,0 1 0,0-1 0,1 0 0,0 1-5,1-1 1,0 0-1,1 1 1,0-1-1,0 0-23,0 1 0,0 0 0,0-1 0,3 1 1,2 0 36,-2 0 0,2 0 0,3-1 0,1 1 1,0 0-1,-2 0 0,-3 0-23,-1 0 1,-3 0 0,0 1-1,-1-1 1,2 1 0,2-1-10,-5 0 1,3 1 0,1-1 0,0 1 0,1-1 0,-1 1 0,-2-1-1,-3 1 10,3 0 1,-2 0 0,-2-1-1,0 1 1,0 0 0,0 0-5,2 0 1,-1 0 0,0 0 0,1 0 0,-1 0 0,1 0-1,-1 1 0,-1-1 0,0 0 0,1 0 0,1 0 0,3 0 8,-2 0 1,2 1 0,2-1 0,1 0 0,0 0 0,-1 0 0,-1 0 0,-2 0-18,5 1 1,-3-1-1,-1 0 1,0 0-1,3 0 1,4 0-3,-9 1 1,3-1-1,3 0 1,2 0-1,0 0 1,1 0-1,-1 0 1,-3 0-1,-2 0 1,-4 1-6,9-1 0,-4 0 0,-3 0 0,-1 0 0,2 0 0,2 0-6,-5 0 1,2 0 0,1 0 0,1 0-1,0 0 1,-2 0 0,-1 0 0,-3 1-1,12-2 1,-4 1 0,-2-1 0,0 1 0,1 0-1,-1-1 1,0 1 0,0-1 0,0 1 0,-1 0-4,-1-1 1,0 1-1,0 0 1,-1-1 0,0 1-2,-1 0 0,-1 0 1,1 0-1,-1 0 0,-1 0 0,12-1 0,-1 1 0,0 0 0,-1-1-8,-2 1 1,0 0 0,-1 0 0,0 0 4,-3 1 0,0-1 0,-1 0 0,-1 0-6,-3 1 0,-1-1 1,1 0-1,1 1-68,10-2 0,2 1 0,-1 0 0,-4 0-139,-1 0 0,-3 0 0,1 0-103,-7 0 1,1 0 0,-1 0 0,-5 1-4149,4-2 0,-5 2 4464,-8-1 0,-5 0 0,2 1 0,-16 0 0</inkml:trace>
  <inkml:trace contextRef="#ctx0" brushRef="#br0" timeOffset="39913">18124 8750 9878,'27'-53'1316,"0"-1"0,-5 10 1,-2 5 1421,1-1-2100,-9 17 1355,-3 4-1477,-2 4 821,-2 4-961,-2 4 2976,-1 3-3116,-1 2 693,-1 1-833,-1 5 10,-3 2 0,-2 6-10,-4 1-18,-4 5 6,-5 0-22,-4 4-23,-6 0-1370,-4 3 1353,-4 1 12,-5 3-12,-4 1-5,-2 2-12,1-4 1,0 0-6,18-10 0,0-1 11,-23 12 0,3-2-5,12-7 0,-1 1-12,22-10 6,7-1 6,5-1 5,2 0 6,5-1-6,3 1 0,5 0 0,4 1-11,5 0 23,23 4-23,-5-3-12,17 2-27,-11-6-786,1 0 803,1-2-12,0-1-1579,0-2 1461,1 0-402,-14-2 0,0 0-225,19 0 56,-18-1 1,-1 0-3046,13-2 3768,5-2 0,-24 2 0,-2 0 0</inkml:trace>
  <inkml:trace contextRef="#ctx0" brushRef="#br0" timeOffset="40712">19133 8649 11765,'6'-50'1185,"0"0"1,-1 5-1,-1 4 686,-1-3-634,-1-6-755,-1 16-34,-2-6-39,-1 19 1347,-2 3-1426,1 2-50,-1 5-44,1 3 786,0 3-876,1 2 2026,1 2-2088,-1 0 1201,1 5-1257,-1 3 6,-1 7 11,-2 6-10,-4 23 0,-5 21 0,-1 5 0,3-12-33,2-11 1,0 0-538,1-1 1,-3 11 0,-1 1 0,2-4 0,3-13 534,-2 10-6,0 9 12,2-19 11,-1 12-6,5-30 11,0 0 12,2-15 39,1-2 28,0-3 83,0-1-122,1-7-17,0-2 2643,1-6-2655,1-3-21,8-12-437,1 4 448,6-9 10,8-1-16,-5 10-11,7-6-3249,-9 13 3271,0 3-194,-1 1 160,1 2 6,-1 0 0,3 1-28,26-4 28,-16 6 0,20-1 6,-24 8-1,-1 4-21,-2 4 16,-2 4 0,-3 6 0,2 17 5,-8-5-33,1 25 334,-10-22-334,-1 20 22,0-25 6,1 4 146,0-14-135,2-2-22,0-3 11,0-1-6,0-3 29,1-2 3371,-1-2-3383,1-4-5,2-2 0,3-3 54,2-3-27,8-7-21,-6 3 16,5-3 16,-10 5-32,-1 2 10,-2 1 0,-3 1-5,0 1 11,-3 1 6,0 1-23,-1 1 0,0 1-22,0 0-23,0 2-296,0-2-796,0 0-61,0 0-1440,2 0 2627,1 0 0,0 2 0,0-2 0</inkml:trace>
  <inkml:trace contextRef="#ctx0" brushRef="#br0" timeOffset="41279">19671 9024 15541,'1'5'8312,"0"-1"-6139,-1-4-2005,36-29-1684,-19 14 1667,29-24 147,-28 21-51,10-11-119,-6 6-4,7-10-12,-9 8-17,0-4 62,5-22-118,-6 7-20,-8 14 1,-1-2 14,4-17 3,-6 9 0,1-7 1,-1 4-655,-2 6 0,0 0 632,2-6 0,0-4 0,-2 6 41,-2-9-451,-1 6 479,-2 7-11,-2 7 17,-1 7 16,-1 7-22,-1 6-22,0 4 623,1 3-657,1 2 217,-2 6-245,1 3 1727,-2 9-1716,0 4-17,-1 13 1,0 3 5,-2 16-31,1-9 1,0 4 44,1-2 0,1-2-20,0-8 1,1 0-23,-1 26 0,1 0 0,1-25 0,2-2-17,2 11 0,2-2-1178,6 13 982,8-4-162,6-6-202,3-4-704,-5-17 0,1-1-52,11 10-902,8 5 2263,-12-17 0,-14-12 0,-2-1 0</inkml:trace>
  <inkml:trace contextRef="#ctx0" brushRef="#br0" timeOffset="41469">19906 8737 20917,'6'-42'45,"0"0"0,-1 2 0,5 10 1893,14 21-1971,19-2-57,-7 5-129,13 1-72,-11 3-2812,17 5-6178,-16 0 9417,7 3 0,-31-3 0,-7-1 0</inkml:trace>
  <inkml:trace contextRef="#ctx0" brushRef="#br0" timeOffset="42321">20648 8595 26816,'-25'20'319,"-1"15"-274,18-6-867,-4 11 855,3-11-5,0-2 0,0 0 0,-1-3 269,0-1-285,1-2-7,-1-2-10,1-3 10,1-3 6,2-4 147,1-3-91,1-2-6,3-3 1,-1-1 457,2-5-485,0-2-23,2-6 17,-1-2 0,3-4-6,1-4 18,1-3-1,2-5-6,1-4 46,6-20-57,-2 12-909,5-13 920,-4 21 7,-1 5-12,0 4 16,0 4-21,0 4-6,-1 4 5,1 4-11,0 3 6,1 4-23,0 2 916,2 3-910,0 3 0,2 5 17,1 4-11,2 4-12,-1 2-5,1 4 5,-2 1-747,-1 4 731,-3 2 11,-1 2 11,-2-1 11,-3 2-6,-2-3-33,-3 10 28,-2-13 12,0 5-1,-4-16 0,-1-5 0,-1-2-11,-1-6 0,0-1 17,2-3-11,-1-1-1,1-4 1,0-3-1,0-5 715,1-2-715,1-4 23,7-28 6,-1 15-908,6-21 891,0 24-6,1 1-123,1 3 129,2 1-6,1 5-5,0 3-12,1 4 1,-1 4 10,1 3-16,0 3-3055,9 3 3055,-4 3 17,7 4 567,-7 4-590,-1 4 0,1 3-164,-1 3 198,0 2-17,-1 3 0,-1 1-6,0 0 6,-1 0 0,0-1 6,1-2-12,-1-2 1,1-2-1,1-4-6,-2-3-4,0-4 16,-2-2 3256,1-5-3256,-1-3 17,0-5-12,2-3 1,1-4 0,0-4-6,0-4 33,8-16-22,-8 3-1032,3-16 1004,-10 7 34,-4-5-2902,-3-5 2885,-1-4 0,-2-3 11,0-3-965,1 0 976,-2 0-488,1 4 505,-2 6 6,0 8 33,0 7 517,-1 8-595,-1 8 0,-2 5 0,0 6 2482,0 3-2482,1 4 1473,0 1-1473,0 2 1001,0 3-1001,-1 3 271,-3 5-271,-2 7 0,-1 5 0,-1 7 0,-4 26 0,3-6-174,5-16 0,2 2 174,0 20-1003,2 3 1003,8 3 0,0-30 0,1 0 0,3 1 0,3-1-871,2 1 0,2 0 871,2-1 0,2 0 0,2 0 0,1-1-183,3 1 1,1-1-188,2-1 1,2 1-371,0-1 1,1 0-1384,1 0 0,0-1 1649,5 5 1,-3-3-1,3 2 1,-2-2 0</inkml:trace>
  <inkml:trace contextRef="#ctx0" brushRef="#br0" timeOffset="43110">22905 8149 16461,'-45'-25'724,"0"0"1,4 3 0,5 3 1745,8 8-1602,-9-2-504,10 5-68,-3-1-37,13 6 726,5 0-851,3 2 372,4 0-455,3 1 1402,1 1-1414,1 2 17,0 2-6,0 4-10,1 4 10,4 3 51,11 15-56,2-3-547,12 10 524,-2-8 3,-4-7 0,2 0-8,15 14-588,-13-13 0,-1-1 594,12 11-6,-3 0-2831,-1-1 2814,-5-2 0,-3-1 5,-6-2 1,-6-2 5,-6 8 168,-10-8-168,-6 5 0,-10-11 1,-6-1 27,-5 0-6,-22 4-33,8-6 178,-15 3-206,17-7-33,2 0-124,3-2-358,4 1-5971,-2 2 6514,10-2 0,5-3 0,12-5 0</inkml:trace>
  <inkml:trace contextRef="#ctx0" brushRef="#br0" timeOffset="48180">20968 9894 15210,'1'-3'7372,"-1"0"-5647,0 3-1619,-15-30 12,6 27-12,-14-20-5,8 36 0,-2 3-17,-3 4-12,-1 1-465,-2 3 421,-2 1-6,-1 2 34,-16 14-50,8-8-502,-13 10 496,12-15 25,9-7 0,-1-1-14,-13 9-873,-11 6 890,19-14 6,4-3 16,5-3 381,6-2-370,3-2-5,5-1-11,2-1 586,5 1-570,1-2 989,4 2-977,5-3-12,2-1-5,8 0-16,5-1-24,7-2-407,7-1 402,7-2-830,7 0 807,-10-2 1,1 0-6,-9 0 1,2 0-88,24-3 0,0-1-947,-23 3 0,-2-1 868,12 0 1,-2 0-568,18-1-896,0 1-1340,-30 2 1,0 0 2985,5 0 0,-2 1 0,3-2 0,-1 2 0</inkml:trace>
  <inkml:trace contextRef="#ctx0" brushRef="#br0" timeOffset="50091">22039 10176 21549,'-2'-49'532,"1"-1"0,-1 5 0,1 3-213,1 2-44,0-3-3620,0-3 3552,1-2-22,0-1 1233,1 1-1256,0 4-1775,0 3 1769,1 7-487,-1 5 499,1 8 1422,-2 5-1444,1 7-112,-1 10-6,-1 5 22,0 11 6,0 5 0,-1 6 6,-1 6-12,-2 6 1883,-2 4-1899,-3 4 5,-2 4-1924,-1 3 1901,-4 1-10,1 1-670,-1-1 658,1-2 6,2-4 0,1-5 11,3-4 1,1-6-12,3-5-206,0-6 201,2-4 21,0-6 7,2-5 751,0-3-707,1-3 2992,0-2-3003,5-8 1064,1-1-1092,6-8-6,3 0-3020,3-4 3014,2-3-2284,4-2 2290,0-1-10,1-1 27,10-11-34,-8 12-300,6-8 306,-12 16 23,-2 2 5,-2 2 2097,-1 3-2119,-1 1-17,0 3-6,0 2 3172,1 2-3160,-1 2-12,1 0 1,0 3 5,0 1-12,7 8 7,-6 0-23,7 7 28,-9-2-11,0 0-1,-1 2 7,-2 0-23,1 1-23,-1-1-10,0 0 670,1-1-766,0 0-45,1-3-72,0-2-600,18 3 561,-9-6-12,13 0 5,-15-8 79,0-3 118,-2-2 84,-2-3 39,-2-3 11,-2-2 34,-2-1 39,-1-1 0,-2-2 39,-2 1 185,0-6-134,-3 5 11,-1-2-28,-3 8-11,-1 3 5,-4 0-11,0 2 11,-4 1-17,1 1-5,-3 2-6,1 0-22,-3 1 0,3 1-39,-1 1-12,2 2 23,-1 4-51,4 2-22,1 1 11,4-1 6,7 1-22,1-3-29,6 2 34,3-5 11,17-1 28,9-3-3431,3-3 3398,1-3 5,-14-4-8,-1 0-8,-2-2 16,-2-1-704,-4-2 704,-1 0 12,-3-2-1,-2 0-478,-3-1 484,-2 0 0,-1-1-11,-4 1 2427,-3 0-2433,-1 1 17,-2 1-22,-3 1 16,-3 1 0,-3 2-2,-3 2 19,-2 1 962,-3 3-968,-2 2 7,-2 1-18,-2 1-22,-1 2 22,0 3 791,-12 7-802,9 0-11,-20 24-11,26-14 429,-8 15-441,20-14 23,3 1 12,2 0-29,4 1 0,4-1-22,3 0-34,6 0-218,15 6 33,-3-8-100,13 4-141,-6-11-27,3-3-272,5 0 445,5-3 51,4 0-85,7-2-1134,5-2 1165,-14-2 0,1-2-442,-12 0 1,0 0 794,10-2 0,0 0-2,10-4-201,-21-1 1,-2-1 256,13-5 197,6-7-12,-14-6-80,-13 5 18,4-9 235,-4-2 420,-9 7-549,2-7 22,-11 11-5,-3 2 1517,-4 2-1422,-12-3-252,0 7 5,-13-1-10,-1 9-23,-3 3 95,-21 6-162,11 1 5,-13 7-5,6 9-23,12-1-2636,-14 19 2620,24-15-6,-2 8 56,11-2-45,7-9 1,1 4 207,12-6-230,1-6 16,8 0-10,1-6 21,5-4-16,2-2 3381,2-1-3375,2-4-3398,0-2 3392,-1-3 17,0-3-1,-2-2 52,13-14 16,-9 2-23,3-5 1,-12 9 78,-5 3-67,-3 5-6,-1-1 28,-4 6 3398,-2 3-3398,-1 2-17,-1 0 57,-1 3-146,0 0 11,-2 5 5,0 1-10,-2 5-1,1 3-11,2 2 12,-1 3-23,3 0-28,3 3-28,1-1-62,4 2-33,0-1-3460,2 0 3281,1-1-1817,3 0 1593,2-3-342,3 0 163,4-1 150,5 0-16,6 0 6,7-1 2027,7-3-2094,7-1 195,5-5 425,-16-2 1,4-3 243,9-4 1,1-2 144,-12 2 0,-1-1-162,3-3 1,-7-3 232,-12-5 165,-8-2-108,-6-1-12,-5-2 280,-1-10-415,-5 8-11,1-8 447,-5 11-447,0 0 2149,-4 2-2187,-1 1-46,-4 3-39,-4 0-39,-2 3-12,-3 1-16,-2 3 11,-4 1-6,-2 3-301,-3 1 290,-2 2 45,-15 6-89,10 2-565,-10 5 542,15-1-12,0 2-10,4 1 0,1 2-3113,4 0 3118,2 1-11,6-1-6,4-1 184,3 0-195,4-3 387,4 1-370,4-2 3386,4-2-3391,6-2-18,3-2 12,3-3-22,15-2 27,-7-5-346,9-3 347,-13-4 27,-1-2-16,-1-2 11,-3-3 11,-1-1-6,-4-4 23,-2-2 33,3-21-39,-6 6-1030,4-17 1053,-5 9-2925,0-1 2952,0-2 101,-3 8 1,-1 1-1340,1-8 1227,-2 13 0,-2 3-1205,-2 3 1267,-1 11 366,0 1-416,0 12 1748,0 3-1805,0 2 1464,0 8-1497,0 0 3398,0 9-3391,1 13-7,0-2 0,1 14 0,3 10-799,-1-7 786,1 15-26,-2-13-22,-1 0-85,0 1-117,0-1-3363,-2 0 2696,1 0-885,0-3 1628,-1 4 1,0-23 0,0-1 0</inkml:trace>
  <inkml:trace contextRef="#ctx0" brushRef="#br0" timeOffset="51125">25218 9860 21735,'-38'-39'436,"-1"-1"1,4 4 0,4 9-100,11 22-46,1 2-56,1 1 969,3 1-1036,1 0-45,3 2-11,2 0 342,3 2-387,1 0 174,2 2-196,1 0 628,1 2-617,4 2 6,1 1 89,26 16-3509,-5-8 3380,21 13-5,-10-10-75,3 1 61,3 4 0,2 3-6,-17-7 0,-1 0 9,13 7 0,-4 1-1,-13 17-16,-17-21 11,-9 8 11,-18-2 0,-2-8-14,-2-4 1,-2-1 2,-9 2-1100,4-4 0,0 0 1078,-5 1-1471,-10 5 1387,20-8-673,-4 4-420,13-6-1797,1 3-5229,12-8 8225,4-2 0,1-3 0,1-1 0</inkml:trace>
  <inkml:trace contextRef="#ctx0" brushRef="#br0" timeOffset="54774">23504 11342 16818,'0'-4'4161,"0"1"147,0 3-4106,27-47-57,-21 35-55,21-35-17,-27 47 5,0 1-61,0 1 17,-1 0 5,0 2 11,-2 0 1,-1 1 61,-4 6-68,-1-1 1,-5 4-11,2-2-12,-5-1 6,-3 1 0,-5 2-5,-6 0-1175,-6 2 1163,-5 2-11,-6 1 11,-2 1 1,-3-1 4,4 0-4,2-1 10,7-2-11,8-2 6,7-2 0,9-2-17,7-3 17,5 1 5,3-3 6,2 1 17,1-1-6,4 1 0,2 0 1169,4 1-1163,3 0-17,2 0 5,15 5-22,-7-3-5,12 2-6,-7-4-39,19 2-23,-8-2-285,17 0 118,-12-5-1892,3-1 1471,3-1-767,2 0-2308,3 0 3178,-22-1 1,-3-1-1,3 1 1,0-1 0</inkml:trace>
  <inkml:trace contextRef="#ctx0" brushRef="#br0" timeOffset="55238">24481 11252 20475,'-5'-50'818,"-1"1"0,2 5 0,-1 4-275,-3 2-5293,0 7 5198,0 6 1391,2 4-1486,1 7 769,1 4-971,3 5 22,0 3-106,1 2 3381,0 4-3364,0 4 17,0 6-11,1 6 27,2 7-16,0 6-6,1 7-39,-2-6 0,-1 1-1182,1 24 1137,-2-18 0,1-1 1,-2 22-18,0-30 0,0 0-2,-1 0 0,0 1-43,-1-1 1,-1 1-43,1 0 1,0 0-107,-1-1 0,1 0-501,-2 31-387,0-4-408,3-4-186,1-6-407,1-4-1699,1-6 3787,-1-1 0,1-19 0,0-2 0</inkml:trace>
  <inkml:trace contextRef="#ctx0" brushRef="#br0" timeOffset="55606">24321 11725 23251,'26'-40'-19,"-1"1"0,-1 2 1,1 9-27,10 17-5075,3 1 5053,4-1 5,1 0 1448,0 0-1414,-1-1 6,12-4 638,-16 2-599,6-3 124,-20 5-96,-6-2 11,-4 2 11,-4 0 23,-3 1 5,-3 1 17,-1 1 3328,-2 1-2908,0-2-207,-1 4-22,0-1 395,-1 3-446,1 2-44,-1 0 83,0 1-174,-3 5-61,1 3 6,-4 5-23,1 3 28,-3 13-67,3-5-5,-4 34-6,7-26-1,-1 19-49,4-24-68,2 1-101,2-2-173,2-1-269,1-2-516,1 0-879,0-4-3791,0 0 5010,0-2 0,-4-8 0,0-1 0</inkml:trace>
  <inkml:trace contextRef="#ctx0" brushRef="#br0" timeOffset="55796">25036 11159 24900,'-31'-26'-2957,"9"12"39,36 41 2918,3 7 0,-7-16 0,-1 1 0</inkml:trace>
  <inkml:trace contextRef="#ctx0" brushRef="#br0" timeOffset="56129">25185 11823 26514,'20'-44'159,"-1"0"0,1 0 0,1-4 0,0-1 0,-1 5-651,-1 3 1,0 0 526,-1-7 1,0-4-1,-2 5-577,-6 10 0,-1 1 559,7-21 0,-3-2-379,-7 15 0,-3 3 412,2-19-17,-3 24 1,-2 2 29,-3-3 21,-1 7 402,-1 9-402,-1 5-22,2 6 1004,1 6-1038,0 1 1518,0 3-1540,1 3 44,-6 13-45,2 2 1,-6 13-1,4-1-635,-3 6 641,2 5-16,-1 4-12,4-7 0,0 2-6,2-9 1,1 1-3,-2 11 0,3 1-118,2 1 0,1-1-8,2-11 0,1 1-499,5 21 1,2-1-802,7 7-3465,-2-14 1,1-2 4279,-1-4 1,0 0 0,-12-31-1</inkml:trace>
  <inkml:trace contextRef="#ctx0" brushRef="#br0" timeOffset="56320">25259 11594 18487,'-2'-5'3854,"0"1"-1810,2 4-1994,5-62 1,16 37-60,-12-10 1,4 1-222,37 15-1995,-15 8 1559,14-3-668,-10 6-2351,0 0 3685,7 0 0,-22 5 0,-1-1 0</inkml:trace>
  <inkml:trace contextRef="#ctx0" brushRef="#br0" timeOffset="56963">25842 11736 25691,'18'-39'87,"0"0"1,-3 6 0,-1 3-38,7-9-16,-6 7-17,2-5 0,0-4-17,1-5 16,-1-6 6,-6 11 1,0-1-1147,-3 8 1,0-1 1131,2-11 0,-2 0 0,-2 12 1,-2 1 5,-1 1 0,0-1 202,-1-20 1,-1 1-177,-3-9 8,0 18 0,-1 3 13,-6 13 1,0 6 287,1 7-282,1 5 1466,1 3-1505,1 4 692,1 0-703,0 5 969,-2 2-958,-3 7-5,-2 6-40,-4 7 22,-1 7-16,2-3 0,0 3-1696,-8 22 1704,7-15 0,2 0-8,3-7 0,2 0-1,1 2 1,1 0-14,1 1 0,1 2-138,2 13 1,3 0-1403,1-13 1,3 0 1337,2 9 1,3-2-407,14 9-606,5-5-708,-6-18 0,1-2-3681,14 12 5628,-11-14 0,-2-2 0,-5-7 0,-2-2 0</inkml:trace>
  <inkml:trace contextRef="#ctx0" brushRef="#br0" timeOffset="57319">26331 11515 26810,'-32'-5'78,"0"-1"1,-12-2-17,61 3-68,4 0-5,7-5 5,-5 2 6,1-3 12,0-2-7,-1-1-5,-1-3 6,-3-3 11,-2-2 5,-3-3-537,-2-1 560,-3 0 22,-3 1 23,-3 3 22,-1 3 0,-4 5-6,-1 3-11,-4 3-11,-1 4 101,-14 2-140,6 5-6,-11 3 0,11 4 17,-2 3-11,1 4 11,0 2-34,0 3 6,-1 2 6,1 2-23,1 2-683,1 2 683,3-1-5,3 1-324,5 21 301,7-18-16,7 16-79,8-25 405,4-2-701,5 0-360,5-3-1108,2-1-2101,5-3 3977,8 0 0,-22-7 0,0-1 0</inkml:trace>
  <inkml:trace contextRef="#ctx0" brushRef="#br0" timeOffset="57895">27099 11069 23444,'-29'-47'698,"0"0"0,-2 0 1,4 10-324,8 20 106,-5-3-213,10 11 16,2 2-71,2 2-23,2 2-50,2 1 48,3 0-120,1 2 94,1 0-145,1 3-23,0 2-11,3 4-11,2 2 28,4 4 28,15 12-22,-2-3 5,15 10-570,-4-6 559,4 1-1907,3 1 1902,2 1 10,-1 0-10,-3 1 33,-3 1-28,-6 0-2585,-4 15 2591,-11-14-6,-9 9 0,-16-19-11,-11 1-29,-8-3 40,-8 2 3,-2-2 0,-1-1-1536,-11 8 1524,12-7 1,1 0-54,-9 11 383,16-9-629,-3 6 1680,20-12-2615,6-4-1714,5 0 2957,5-3 0,0-5 0,2-2 0</inkml:trace>
  <inkml:trace contextRef="#ctx0" brushRef="#br0" timeOffset="59913">28242 11128 18593,'4'-45'983,"0"1"0,1-1 0,0-7 0,-2 4-300,1-15 316,-6 33-511,-2 8-112,-3 6 30,-3 6-233,-1 5 23,-1 3-101,-1 6-11,-2 4-11,-1 8 208,0 6-230,-1 7-955,-5 28 943,6-5-28,6-16 1,0 3-1,-1 9 0,1 0-14,1-10 0,1 1 0,-4 15 1,0-1-1,3-13 0,1-1-675,-1 1 0,1 1 647,0 0 1,0 2-85,-1 19 0,0 1 8,3-14 1,0-1 14,2-7 1,0 2 0,-1 0-254,-2 19 0,0-3-957,1-14 1,-2 0 1138,-2 11 1,-2-3 30,1-18 1,-2-4-367,-15 25 431,-4-10 95,-2-12 594,0-11-432,-13-14-117,12-13 448,-8-11-465,17-9 6,4-7 27,11-8 1,3-3-40,1-14-39,6 9 1,4-1 16,12-9-23,-4 27 1,1 0-6,2 0 0,0 1 8,1 0 1,2 0 427,9-11 0,2 1-456,-7 11 0,1 0-14,8-9 1,0 2-45,15-8-431,1 2 391,2 6-28,0 2-22,0 3-31,-14 11 1,1 0 13,17-9 106,-19 10 1,0 1-23,9-4 40,-3 1 27,-3 1-489,5-6 579,-15 9 567,3-5-511,-17 9 51,-4 2 16,-2 0 1944,-2-6-1882,-2 6 1075,-1-5-1058,0 6 1083,-1-3-1067,0 3-22,0-1-22,0 5-45,0 2-40,-1 1-61,0 1 23,-4 5-68,1 2 6,-5 7-17,0 1 0,0 5-23,-1 3 6,2 2-3397,2 1 3380,2 1-16,0 0-163,3 1 79,0-1-68,1 0-117,0 0-1720,6 20 460,-2-19-1972,4 14 3523,-4-23 0,-3-9 0,1-1 0</inkml:trace>
  <inkml:trace contextRef="#ctx0" brushRef="#br0" timeOffset="60102">28681 10990 24749,'-28'-39'-1249,"5"10"-33,23 49-1900,0 0-5875,0 0 9057,0-2 0,0-8 0,0-4 0</inkml:trace>
  <inkml:trace contextRef="#ctx0" brushRef="#br0" timeOffset="60653">28754 11249 20627,'1'-4'3568,"0"0"-1569,-1 4-1976,32 12-23,-7 22-23,16-4-728,-18 15 746,-12-19-23,-2 1 0,-2 1-16,-3 0-12,-2-1 39,-4-3 39,-3-2 12,-3-5 16,-2-4 1,-2-4 5,1-4 84,-5-6-62,5-3-22,-2-5 526,7-3-537,2-4 190,3-1-218,1-4-11,4-2 22,3-2-39,5-2-1,5-1-619,2-2 575,5 1-16,1 2 0,5-2 61,3 2 0,1 0 0,-1-2 0,1 2-272,-2 5 0,-2 3 255,1 2-6,0 1 0,0 1 18,-1 1-202,-1 1 212,-3 0 6,-2 2 11,-6 0 562,-4 0-556,-3 1 157,-5 1-140,-2-3 614,-4 3-597,-2-2 235,-2 4 28,-12-3-225,6 6-5,-8-3-11,12 6 17,0 1-29,1 0-5,0 1 0,0 5-33,1 0-3393,-1 8 3387,3-1-17,0 4 11,2 3 0,1 4 1,2 3 10,4 3-22,2 2-653,10 17 647,-2-9-10,5 10-4,-8-20 0,-2-1 4,2 7 4,4 17-88,-17-22 16,-6-9-68,-3 4-100,-6-12-207,-1-2 2704,-2-3-3836,-2-2-3876,0-4 5467,-4-2 0,12-1 0,-1 0 0</inkml:trace>
  <inkml:trace contextRef="#ctx0" brushRef="#br0" timeOffset="61043">29756 11428 20615,'4'1'3468,"-1"0"223,-3-1-3641,32-47-16,-21 23-788,7-7 1,-1-2 792,-12 1 0,0-6 0,0-2-16,1-15-15,0 12 0,0-3 12,0 6 0,0 1-9,4-20 3,-3 19 0,0 2 14,3-9 372,0-2-305,-4 19-11,-2 2 296,-3 20-352,-1 4 6,-5 4-12,-1 4 17,-6 4 759,0 5-798,-2 2 0,-1 5 0,0 2 0,0 3 0,-3 20-12,6-6-273,-1 15 280,8-12-12,2 2-8,6-12 0,2 1-26,4 17 14,1-17 1,2 0-87,11 10-56,3 0-101,4-3-84,1-3-101,0-3-128,-2-4-186,-4-3-369,-4-3-572,-7-5-2677,-3-3-4934,-5-4 9331,-4-4 0,0-4 0,-2-3 0</inkml:trace>
  <inkml:trace contextRef="#ctx0" brushRef="#br0" timeOffset="61236">29835 11158 20907,'-1'-5'3612,"0"2"-587,1 3-2919,26-54-94,-15 39-214,4-14 0,2 4 191,-5 21 80,3 1-120,3-1-44,3 1-67,5 0-102,5-1-156,4 0-885,6-1 83,3-1-1253,2-1 1753,4-1 1,-23 3 0,-2 0 0</inkml:trace>
  <inkml:trace contextRef="#ctx0" brushRef="#br0" timeOffset="61819">31167 10875 20291,'2'-6'3366,"-1"1"-487,-1 5-2812,6-21 0,-11 24 6,2-12-17,-16 31 11,-5 3-1970,-7 5 1965,-6 2-37,5-6 0,-2 1-1389,8-7 0,0 1 1353,-9 6 0,1 1 22,-10 9-262,20-12 0,2-1 245,-6 9-321,5 6 338,18-19 1125,18 1-1125,2-8-16,17 0 5,3-7-6,6-4 1022,-5-1 0,4 0-1198,3-1 0,2 0-303,13-2 1,0 0-4,-12 1 1,-2 0-255,-3-1 0,-3 0-3430,13 0-5659,-7 1 9412,-9 0 0,-17 1 1,-8 0-1</inkml:trace>
  <inkml:trace contextRef="#ctx0" brushRef="#br0" timeOffset="62536">31547 11034 16082,'9'-58'1097,"0"1"1,0-7 0,0 5-571,-1 0 701,-4-5 1,-1 2-989,-2 14-907,-1 3 0,-2 7 830,-1 26 1123,-1 2-1230,1 6 1041,0 1-1081,1 6 785,-3 10-790,-2 4 51,-9 34 2970,4-7-3026,1 4 0,0 2-1489,4-14 0,0 0 1472,-1 13 0,0 4-37,1 7 0,1-1-16,2-11 0,0-1-1195,0 16 1,1-1 1067,2-19 1,0-3-70,0 0 0,1-1-578,1-3 0,0 0 440,1-3 0,1 0-1018,2 8 0,1 0-791,4 18-423,-5-24 1,0-1 2629,1 11 0,-4-22 0,0-3 0</inkml:trace>
  <inkml:trace contextRef="#ctx0" brushRef="#br0" timeOffset="62954">31430 11189 24491,'15'-32'20,"-1"-1"0,15-20-9,-1 47-1135,2 1 1112,1-2-4,1 2-24,1-2 365,0 1-358,-3-2-229,-1 0 206,-2 1-12,4-6 57,-10 4 6,1-3 16,-13 3 6,-3 1-6,-3 1 591,-2-1-575,-1 2 7,0 0 22,0 2 443,-1 1-404,-1 0 202,-3 2-95,1-1 10,-1 1 192,-1 1-264,1 0 0,-2 0-28,1 3 0,0 2 0,0 3-22,-1 2-12,0 4-16,-1 1 16,-2 22-67,4-13 6,-1 17-17,7-18-11,0 11-67,3-7-51,1 7-134,2-10-1004,6 8-301,-3-8-2352,4 4 3920,-3-9 0,-5-10 0,0 0 0</inkml:trace>
  <inkml:trace contextRef="#ctx0" brushRef="#br0" timeOffset="63153">32032 10735 25170,'-16'-49'-471,"5"12"373,14 51-590,2 3-537,-1 4-1766,0 4-6840,-1-1 9417,-2-1 1,1-11 0,-2-5-1</inkml:trace>
  <inkml:trace contextRef="#ctx0" brushRef="#br0" timeOffset="63480">32121 11432 24448,'28'-52'222,"-1"0"0,-1 3 1,-4 6-66,-8 4-712,1-5 639,1-4-6,-1-5-22,1-3 17,-1-3-11,0-2-1745,0 1 1761,-2 0-22,-1 5 347,-4 3-330,-3 7 11,-3 7-6,0 6-1888,-2 7 1905,-2 6 392,1 6-398,-2 5 1418,1 3-1474,-1 3 489,0 2-522,0 1 3380,-1 4-3363,-1 3-6,-2 7-11,-2 4 12,0 6-1,-1 5 28,0 5-28,0 5-959,-1 5 926,0 4-28,1 3-1,2 2 1,2 1-1250,2-1 1126,4 1-100,4-2-180,4 1-1296,6-9 0,3 0-2322,5 10 4072,-3-11 0,0-5 0,-8-18 0,-1-3 0</inkml:trace>
  <inkml:trace contextRef="#ctx0" brushRef="#br0" timeOffset="63665">32198 11095 19378,'-3'-5'3954,"1"1"-1927,2 4-1976,0-63-1303,8 42 1260,-4-15 0,3 3-47,14 23-119,4 0 12,4 1-117,4 2-129,4 0-246,3 2-426,4 1-662,1 1-2346,-1 2 4072,4 0 0,-24 1 0,-2 0 0</inkml:trace>
  <inkml:trace contextRef="#ctx0" brushRef="#br0" timeOffset="64362">32504 11306 11962,'-1'5'6491,"0"-2"225,1-3-6441,13-14-34,-10 8-40,10-10-10,-12 13-40,0 2-17,0-1-27,0 0-18,-1 0-21,2 0-12,-2 0-12,2 0 7,-2 0 83,3-3-100,-2 3-17,1-2 16,-1 2 18,0 0-40,-1 1-532,0 0 515,3 2-27,-1-2 38,1 3-5,0-2 34,2-7-17,-1 1 5,1-5 17,-1 3-22,-1-1 6,2-1 10,0-2 6,0-2-3319,11-23 3320,-5 10 4,8-20-4,-7 14-7,1-4-233,0-4 251,0-4-1,-3 10 0,-1-2-715,5-20 679,-5 19 0,-1-2 25,-3-1 1,0 1 4,0-18 12,-3 13 0,-2 1 101,-8-12-73,1 6-11,-5 15 2961,2 17-2995,3 7-17,0 1-22,1 9 297,2 5-291,-1 5 1105,1 7-1077,-1 7-29,0 5 7,0 6-7,-1 25-1769,4-9 1752,0-16 1,1 1 11,1 17-50,0 1-23,2 2-67,3-2-132,2-16 1,2 0-183,5 17 121,-2-19 0,0-2-3521,6 11 2286,2-1-1339,0-4-6491,-4-4 9398,-2-8 0,-8-13 0,-2-6 0</inkml:trace>
  <inkml:trace contextRef="#ctx0" brushRef="#br0" timeOffset="64718">32895 11164 21274,'-12'-48'51,"4"9"2006,18 30-2057,1 1-5,6-2 838,-2 0-850,3-2 23,1-3-1,1-2 446,1-3-439,14-22 4,-9 9 1523,3-8-1410,-16 14-39,-9 16 5,-2 1-11,-4 5 146,-4 2-158,-2 1-16,-5 2-11,0 3 162,-30 25-1377,18-9 1215,-21 22 5,25-16-54,2 3 32,0 2-6,2 0-11,2 1-11,2 14-11,6-11-11,4 8-331,28 7 11,-5-20 998,20 13-1637,-8-26-553,1-1-1492,4-3-6524,-4-3 9020,-5-3 1,-13-2-1,-7-3 1</inkml:trace>
  <inkml:trace contextRef="#ctx0" brushRef="#br0" timeOffset="65031">33315 10605 25434,'-33'-24'61,"1"1"1,-17-13 785,60 42-802,5 5 0,3 3-3756,5 4 3711,3 5-17,2 3 527,0 3-510,1 5-5,-2 1-331,0 3 319,-4 1 12,-2 1-1,-6 0-163,-4-1 175,-8 14-6,-8-14 17,-8 8-12,-7-19 7,-5-2-7,-3-2-5,-2-3 0,-2 0 173,-12 3-346,11-7-992,-18 6-300,24-13-8366,-3 0 9804,16-7 1,7-1 0,3-2-1</inkml:trace>
  <inkml:trace contextRef="#ctx0" brushRef="#br0" timeOffset="66564">21521 12775 17932,'0'-3'3199,"1"0"55,-1 3-3148,5-21-55,-9 20-1,-1-13-33,-13 30 17,-5 2-1451,-6 4 1433,-4 2 29,-4 2-11,-3 1 5,-4 4-11,-2 1-9,12-8 1,0 0-25,-17 13 10,17-13 1,2-1-6,-8 6 33,-10 10-33,25-19 45,-3 8 6,25-22 16,5 0 22,2-3 1,5-1-6,4 0 1446,3 0-1486,4 1-21,5 0-18,4-1 7,5 2-40,4-1-40,-7 0 1,3 0-1863,19 1 1801,-15-2 0,1 1-307,21-1 52,-28-1 0,1 0-271,0-1 0,1 0-751,1 1 0,0-1-8425,27 0 9388,-10 0 1,-24 0-1,-13 0 1</inkml:trace>
  <inkml:trace contextRef="#ctx0" brushRef="#br0" timeOffset="66833">22189 12580 20515,'1'-11'2767,"1"3"-2062,-2 8-133,18-70-1596,-10 43 1220,3-14 1,0 2 608,-5 23-492,-1 3 388,-2 4-494,-1 3-84,-1 4-61,-3 11 100,-6 15-72,-1 7 222,-7 11-256,0-1-36,1-5 0,-1 2-6,3-8 0,-1 3-1,-6 15 0,-3 8 0,1-3-841,5-13 0,1-2 0,0 2 794,-3 7 0,0 3 1,1-3-79,-2 4 0,3-3-437,6-4 0,2-3-1120,-1 19 723,5-24 0,2-2-3849,6 5-4526,0-8 9321,2-8 0,-2-12 0,-1-5 0</inkml:trace>
  <inkml:trace contextRef="#ctx0" brushRef="#br0" timeOffset="68682">22513 12915 13989,'2'-4'5311,"-1"1"-2780,-1 3-1937,12-61-1220,-8 34 872,2-10 1,1 1 218,-4 11-40,1 3 328,1 0-417,0 3-28,1 1 148,-1 1 20,4-6-269,-1 6-27,3-5-18,-1 7-5,0 0 571,1-2-611,0 1-16,2 0-22,-1 0 5,0 2-23,-1 0-5,-1 3 11,-2 2-5,-2 2 39,-1 2-84,-2 2 16,-2 2-10,-2 7-1,-2 1 0,-3 9 6,-3 2-5,-3 5 16,-2 3-17,-2 5-545,-4 4 517,0 5-5,-1 3 13,1 2 1,-1 2-3,9-17 0,-1 0-465,-8 17 1,2 0 475,-1-1-11,2-2 11,3-4-11,1-5 0,1 6 34,3-15-23,1 5-5,3-13 455,3-5-449,0-1 979,2-8-940,1-2-1,7-10-44,0 1 10,6-9 7,0 1-3398,2-2 3414,2-1-28,2-3-66,0 0 72,1-2 17,0 1-17,0 0-12,0 0-22,6-4 23,-5 7-6,5-2 0,-6 9-307,0 3 319,1 3 3189,1 2-3195,-1 2 16,-1 1-27,-1 4 121,-2 3-105,10 22-17,-12-6 6,7 15 17,-14-14-17,-1 0 436,-2-1-448,1-1-49,1-2 55,-1-2 1,3-2-1,2-2 28,2-3-22,3-2 6,2-2-6,2-4 0,2-1 0,-1-3 0,3-4 0,-1-5 0,2-2 11,-1-4-11,0-1 17,0-2 5,-3-3-10,-1-2-12,-2-2-6,-2-4-534,-3 0 546,0-2-1,-3 1 12,-1 2 34,-3 3-40,-1 3 22,-2 5-5,-2 3-5,-1 2 10,-2 6-5,-1 1-5,-5 3-6,-2 2 489,-1 2-506,-4 1 5,1 3-10,-2 3 10,1 2-5,-6 7-11,6-2 11,-3 5 0,8-3 0,2 0 39,2 2-50,1 1 6,3 1-23,1 0-40,3 1 7,3 0-393,21 16 141,-5-15-138,5-2 0,2-2-75,6-5-620,14 2 585,-9-8 63,3-3-12,3-2 90,4-1-1344,2-3 1417,0 0 168,-2-3 95,-5-2 78,-6-1 62,-6-1 34,-8-2 50,-4-1 17,-6-2 27,-1-1 12,-2-1 34,-1 0 22,0-2 0,-1 1 11,-1-1 325,2-6 186,-4 7-454,0-4 1429,-5 9-1497,-2 2-44,-2 2-29,-2 2-56,-5 4-5,-3 1-6,-4 1-17,-2 3 39,-4 3-22,-2 4-11,-4 1-23,0 4-413,-1 1 363,2 2-5,0 1-12,3 3-11,3 0 22,3-1-11,0 7-11,8-9-11,0 3 6,9-9-1,3-3 6,2 0-11,5-3 5,4-1-11,2-3 12,4-1 5,1-1-6,1-4 23,11-5-23,-8-2-5,7-6 11,-9 2 34,5-9 5,-7 4 6,3-8 385,-8 8-379,-1-2-1,-1 1 12,-1 2 66,2-6-49,-5 9-12,1-2 23,-7 10-12,0 3-22,-2 1 11,0 2-67,-2 8 0,0 0 6,-3 9-6,0 0-51,-1 12-16,3-5-22,0 9-35,3-10-329,6 9-376,7-2 179,5-1-190,6-6-168,0-8-73,5-3 23,5-2-174,7-1-403,6-2-1915,6 0-13,3-3 539,0-1 1298,-1-2 3219,-23-4 0,-1-1 1274,12-3 22,6-9-604,-22 3-701,-3-1 219,10-8-1026,-11 5-44,5-7-50,-14 7-57,-2-2-67,-3 0 138,-4-1-250,-2 0-2584,-7-7 2450,-3 8-45,-7-4-97,-2 10 57,-5 3-27,-3 3-6,-4 4-11,-4 3 6,-2 2-23,-1 5-5,-2 3-12,0 5 12,-15 13-45,15-4-9,7-1 0,1 1 1097,0 4-1099,-5 9-6,17-13-12,5-2 82,4-2-98,6 4 6,7-6-12,7 1-5,7-9-17,5-2 11,4-3-5,3-2 5,3-1 17,0-4-289,-1-2 317,0-5 2211,0-1-2195,11-12 12,1-9-14,-17 8 0,-2-1-2,15-20-441,-6-4 457,-12 9-5,-2-3 38,-4 1 1,0-2 5,2-9-693,-4 10 1,-2 3 704,-3 3 5,-2 5 289,-2 4-295,0 4 23,-2 4 11,0 4 6,-2 3-18,0 5-21,-2 2 369,0 3-409,0 2 1380,-2 7-1396,-1 1-18,-4 9 12,-1 3-28,-4 5 5,-1 5-920,-2 3 909,-2 5 23,-2 3-23,0 4-3,6-11 1,-1 4-37,2 1 0,0 1-9,0 1 1,2-1-31,1-3 0,3-1-2057,2 10 1737,2-3-212,6-5-274,4-5-209,4-4-402,5-3-2274,3-4 3786,8 0 0,-13-11 0,1 0 0</inkml:trace>
  <inkml:trace contextRef="#ctx0" brushRef="#br0" timeOffset="68984">25125 12667 20862,'0'-9'3019,"0"2"-2285,0 7 784,0 0-1210,1-59-62,-1 43-83,0-45-68,-1 60 6,0 0-101,1 8 11,0 0-22,4 16 22,0-3 0,6 11-5,1-5 16,1 3-585,4 1 568,1 3 12,13 14-17,-6-10-5,9 10 2,-16-17 0,-2 1 14,-2 17-885,-2 11 891,-25-23 0,-9-13 0,-8-2-34,-5-1 23,-4-1-6,-1-1-26,10-6 1,1 0-87,-15 4-157,-11 4-1719,12-6-3305,14-6-4459,-2 2 9752,18-7 0,7-1 0,3-1 0</inkml:trace>
  <inkml:trace contextRef="#ctx0" brushRef="#br0" timeOffset="70064">19018 13894 22425,'34'-26'104,"0"0"0,17-10 1292,-62 52-1340,-3 4 28,-6 2-3351,-5 1 3301,-5 0-12,-5 2 19,-5 0-24,-4 3 0,-6 1-6,-2 1 6,-3 0-741,27-15 0,-1-1 752,-26 13 17,2-2 11,22-10 0,1 0 17,-10 4 0,-2 2 44,23-5 1857,11-7-1907,4 3 953,8-6-1004,5 1 12,4 1-22,3 0 3380,4 2-3380,19 4-28,-6-3 10,15 4-679,-10-6 641,3 0-45,1 0-79,2-2-151,3-1-1548,2-1 904,2-2-885,3 0-6195,-4-3 8049,-7 1 0,-20-1 0,-10 0 0</inkml:trace>
  <inkml:trace contextRef="#ctx0" brushRef="#br0" timeOffset="70583">19616 13691 21584,'-1'-4'2835,"0"0"-348,1 4-3804,-32 56 1412,22-25-544,-8 7 1,2 2 515,12-2-5,1 3 432,1-3-455,1 20-5,1-15-635,0-5 1,0-1 606,0 6-1,-1 11 545,-1-19-544,-13 25 33,1-22 0,-4 8 23,7-32 1018,8-13-1007,2-2 66,1-3-83,0-10 1453,0-1-1514,0-8 10,4 2-5,1-3 0,5-2-3369,1-3 3386,2-2-1,4 0-21,2 1 16,5 3 0,2 3-11,2 4 11,0 5-2268,0 4 2268,-3 3 1,-3 4 2278,-2 2-2278,-2 2-7,-3 2-16,0 2 11,0 5-11,-1 4 11,-1 3 0,0 3 0,-1 2 5,-1 3 12,0 11-17,-4-8-194,-1 9 194,-4-13 0,-4 0 3307,-4-2-3296,-4-2 6,-16 6-17,3-8-595,-13 4 590,5-11 5,-2-2 0,-2-2-6,-2-4 6,2-1-89,-14-4-29,15-1-84,-7-4-162,20 0-285,3 0-426,7-1 1075,5-4 0,3 7 0,4-2 0</inkml:trace>
  <inkml:trace contextRef="#ctx0" brushRef="#br0" timeOffset="71039">20518 14274 22363,'0'-8'2358,"0"3"-1888,0 5 1065,0 0-1361,-42-49-90,24 36-405,-7-13 0,-2 4 399,7 21 85,-14 8-102,6-1-10,-10 7-6,11 0 163,1 1-174,-7 12-62,10-4 39,-9 16-264,19-13 276,1 5-29,9-10 6,4-1 0,3-2 6,5-2-6,5-2 536,4-2-530,17-2-6,-6-5-12,11 0 7,3-11 10,-12 0-245,8-7 257,-17-1-23,-2-1 301,-3-3-262,-3 1 90,-1-12-78,-6 7 6,-1-9-7,-6 10-4,-2-1-12,-2 2-6,-3 0 6,-1 2-17,-1 2 253,1 4-270,-2 1-33,-3 2 6,3 4-18,-3 1-262,2 6-12,5 3-196,1 3-291,4 4-471,5 2-688,4 2-2292,4 2 3415,5 3 0,-8-9 0,0-1 0</inkml:trace>
  <inkml:trace contextRef="#ctx0" brushRef="#br0" timeOffset="71908">21094 14253 21556,'0'-4'3283,"0"1"-981,0 3-2179,-28-61-28,14 43-239,-4-16 1,-2 5 216,2 24-11,-3 3-12,-2 1 92,-3 1-114,-4 4-11,-1 2-206,-3 5 205,-2 3-3217,2 2 3235,-2 4 165,-7 11-187,4 15-18,8-8-440,11 4 435,19-23 0,6-1 146,2-2-151,7-2 3157,3-2-3158,5-3-17,4-2 1,2-4 16,2-1 0,0-4 17,-1-2-5,22-19 16,-22 5 0,16-13 28,-27 8 645,-2-2-661,-2-3-18,-1-3-1488,-2-3 1494,-1-3 0,0-3 11,-1 0-590,5-21 607,-3 16 1,2-15 21,-4 20 12,-2 2 0,-1 2 106,0-9-95,-4 14 0,1-4 90,-3 13-140,-1 9 1336,0 1-1370,0 7 716,0 3-716,-1 1 0,2 4 0,-4 4 0,1 6 0,-2 5 0,-1 7-3392,-1 5 3392,0 7 0,1 5-626,0 1 626,2 4 0,2-1 0,1 1 0,0 1-177,4-16 0,0 1-137,3 15-117,7 12-112,1-25-140,2-3-169,3-4-145,0-4-134,1-5-34,-2-5-12,-1-5 46,-1-5 218,-2-2 3334,0-5-2763,0-3 1245,0-4 94,10-21-358,-9 11 133,6-14 57,-11 15-17,-2 0 718,2-6-847,-5 8-50,0-4-85,-4 10-93,-1 3-80,-2 0-84,-1 3-45,-2 1 141,-5 1-242,2 2-21,-4 1-35,4 2-22,0 1-16,1 3-29,0 1 6,2 2-17,2 1-16,1 1 5,1 0 0,4 1-23,3 0 7,5 0-80,14 4 35,-2-5-29,9 2-257,-5-7 263,0-3 22,1-1 28,-1-1 29,-2-4 5,0-1 5,-2-4 12,-1-3 0,0-2 28,-2-3 16,-2-1 107,3-12-56,-7 6 12,1-5 21,-7 10 12,-1 2-6,-3 3 281,0 3-264,-2 3-28,-1 2-66,-1 2-74,0 2 0,-4 5 0,0 2 0,-5 7 0,0 1 0,-2 6 0,-2 2 0,-1 4 0,-2 2 0,-2 3 0,-1 2-3392,-1 2 3392,-1 2 0,0 3-774,1 0 695,0 2-347,4 1-425,7-14 0,2 3-4065,3 6 1,2-1 2764,-3 19 0,7-9 0,0-40 0</inkml:trace>
  <inkml:trace contextRef="#ctx0" brushRef="#br0" timeOffset="72300">22387 14048 21635,'-5'-6'2470,"2"1"-1932,3 5 470,0 0-739,-64-48-904,23 30 736,0-10 0,0 3 89,4 16-5,17 5 233,5 1-284,6 2-22,5-1 39,2 2-95,7 0-16,1-1-13,8 1 13,3 0 815,4 1-832,4 2 21,31 13-1149,-18-3 1110,-8-1 1,0 0 0,3 5-647,13 13 646,-12-6-16,6 9 5,-11 1 12,-11-9 5,-2 7-16,-11-10-7,-5-2-16,-7-1 28,-4-1-11,-8 0 6,-6-2 5,-4 1 0,-5-2 11,-2 0 589,-1 0-583,-1-1-28,1 0 11,1 0 0,4-2-458,1 2 435,5-2 1,2 1-68,6-2-123,2-1-179,6 0-515,2-1-563,4 0-8361,1-2 10116,3-1 1,0-3 0,0-1 0</inkml:trace>
  <inkml:trace contextRef="#ctx0" brushRef="#br0" timeOffset="74466">22472 15503 22795,'22'-57'694,"0"-1"0,-2 5 1,-3 5-454,-6 10-1120,0-6 1042,1-2-1188,0-4 1131,0-4-22,1-4 0,0-1 0,1-1 23,1 1 16,0 5 23,0 3 10,-2 8 431,0-2-414,-5 18-10,-1 0 10,-6 18 327,0 4-472,-1 6 1195,-5 18-1212,-1 3-11,-6 18-427,-1 2 432,-3 7 6,1-10 1,-1 4-18,-3 5 0,-1 3-9,-2 1 0,-2 3 1,2-3-973,-2 4 0,1-2 989,4-13 0,1 1 0,2-6 3,-6 20-5,5-7-4,4-4 21,3 7-12,5-17 7,1 3-12,4-21 0,1-5 11,1-6 618,3-2-607,9-8 2123,1-3-2134,9-7-5,0-4 5,3-2-1163,1-6 1175,2-1-6,-1-2-664,1-1 653,-2 1 16,1-1-5,-1 3 11,-1 2-5,-1 3-12,-1 3-2782,-3 4 2771,-3 4 11,-3 3-5,-1 3 730,-4 3-736,-1 0 501,2 7-501,-4 0 3386,2 6-3380,-3 1 0,0 3 5,1 2-6,1 1-5,0 0-22,7 8 22,-2-7 0,5 4-22,5-5-1,-3-8 18,20 0-1,-15-8-577,11-5 566,-11-4 28,1-4-11,-1-3-6,0-2 23,10-13 0,-10 4-610,7-9 605,-14 7-7,-2-2 1,-1 0 16,-3-1 12,-2 2-6,-1 1 5,-2 3-5,-4 2 6,-1 4 591,-4 0-592,-3 8-5,-2 0 0,-4 9 0,-2 1-11,-2 3 0,-3 3-12,-1 6 1,-1 1-12,0 3 647,1 2-652,1 1-6,2 1 6,4 1 11,2 2-22,4 0 11,2 0 5,1-1-11,4-1 6,2-1-17,5-1 0,5-3-6,4-1 6,6-2-5,3-2-12,4-2-11,2-3-511,1-1 500,2-3 11,0-1 12,-2-2 4,-1-2 18,-3-3 5,-3-4 34,-2-2-37,-3-3 25,-3-2 7,-2-2-46,-3-2 34,-2 1 0,-2 0 11,-2 2 6,-1 1 11,-2 3 6,-1 2-6,-2 4 11,0 2 481,-2 2-514,0 2 32,0 2-49,-1 7 0,-1 0 44,-1 8-10,-1 8-1,2-2-67,0 7 45,2-8-5,2 1-18,2-1 1,3-1-1,4-2-10,2-2-1,3-3 6,4-2-11,1-3 11,3-4 6,0-1 33,2-5-6,0-3-10,-1-4 5,0-3-11,-1-2 33,8-13-5,-9 6 30,-2-4 1,-2-1 19,-1-1 0,8-15 17,-16 22 6,-2 3 117,0 0-28,-3 4-39,-1 4-100,-3 6-1,-1 3-34,-9 18 7,2-3 32,-14 33-21,8-15-323,-7 16 306,6-11-740,-2 3 734,1 2-13,-1 3-20,1 3-46,2 1-2274,1 1 1894,1 0-3333,5 0 0,2 3 3601,1-14 0,0-2 0,0 7 1,1-4-1,2-5 0</inkml:trace>
  <inkml:trace contextRef="#ctx0" brushRef="#br0" timeOffset="76467">19089 16273 22484,'28'-38'414,"0"0"1,-3 2-1,-7 10-173,-17 23 634,-1 2-814,-10 12 172,-1-1-193,-11 11-1,0-4-11,-5 2-290,-4 1 279,-6 1-669,-5 2 675,-5 2-1489,-6 2 1474,25-13 1,-1 1-4,-1-1 1,1 1-3,-1 0 0,0-1 36,-26 14-635,6-4 596,0 4-11,20-10 22,5 2 288,19-10-277,8 0 818,5-3-723,17 1-44,2-3-34,16-1 853,-2-3-853,5-1-11,4-1 0,3-1-23,-13 0 1,1-1-17,21-1-108,-20 1 1,0 0 34,19-2-140,2 0-743,-29 2 1,0 1 411,1-1 1,1 1-609,1-1 1,2 0 1162,6 0 0,-3 1 0,5-2 0,-2 1 0</inkml:trace>
  <inkml:trace contextRef="#ctx0" brushRef="#br0" timeOffset="76933">20457 16044 19042,'6'-54'860,"1"-1"1,-1 7-1,-2 5-344,-1 5-79,-2 7 843,-1 7-961,0 6 751,-2 5-880,0 4 373,0 4-479,0 2 959,-1 2-1015,1 4 425,-2 4-409,-4 8-3148,-1 7 3144,-4 9-43,0-2 0,0 5-923,-4 10 1,0 1 939,-1 1 0,-1 3-20,2-6 1,-1 5-1,-1 0 1,2-5-18,-2 7 1,-1 1-491,3-5 1,-3 7 0,0 0-1,3-8 289,1 1 0,2-1-366,1 1 0,0 4 0,2-5-492,4-7 1,2-3-121,0 9 0,3-2-2693,7 6 3895,6-4 0,-3-21 0,0-4 0</inkml:trace>
  <inkml:trace contextRef="#ctx0" brushRef="#br0" timeOffset="77416">20880 16181 22765,'10'-44'157,"-4"15"1572,-13 50-1690,0 2-17,-2 4 1,0 2-23,-1 4 11,-2 1-97,0 5 91,-2 0-5,-1 2-5,-3-1 5,-1-1 0,-3-1 0,-2-2 0,-1-3 5,0-2 29,-11 4-12,9-10-5,-6 2 17,12-14 16,4-3 34,2-3 599,2-4-599,6-2-22,1-4 1017,5-4-1051,0-3 0,3-3 0,3-2 680,4-1-675,4-1-10,4-1-12,2-1 6,4 1-6,1 0 6,1 2 5,1 1-11,1 2-5,0 1-1,9 1-10,-10 6-1,7-1 12,-13 8-6,0 3-6,0 4 1,-1 4-1,1 2-5,-2 1 16,-1 2 7,-1 1-12,1 8-12,-6-7 7,-2 7 10,-8-10-5,-7 1-5,-4-2-1,-9 0-5,-21 4 0,4-6-9,1-3 1,-2-1-614,-9-1 588,-13 1-44,20-7-309,-4-3 17,15-4-207,-1-4-1899,20-10-1092,9 2-5842,4-7 8621,5 9 0,-3 6 1,-3 4-1</inkml:trace>
  <inkml:trace contextRef="#ctx0" brushRef="#br0" timeOffset="77822">21476 16429 24022,'-54'15'235,"1"1"0,4-2 1,9-1-141,18 2-33,2-1-29,0 3 6,4 0-11,1 1-11,3 1 17,2-1-17,2 0-12,4-1 801,2-2-812,3-1-5,4-2 11,4-1 281,14 1-275,-2-3-12,9-1 17,-7-5-28,1-2 23,0-2 11,-2-2 199,9-9-154,-10 0-2809,10-13 2904,-16 8-23,0-7 1,-8 6-12,-3-1-45,-2 0-22,-1 0 0,-1 1-5,-2 0-18,-1 2 18,-2 2-23,1 1 3375,-2 3-3403,2 2 0,-2 3-17,0 2 17,1 1-45,-1 3-28,1 2-251,-1 8-35,1-1-178,0 8-1278,5 5 252,3-4-907,4 7 1622,4-4 0,-4-11 0,-1 0 0</inkml:trace>
  <inkml:trace contextRef="#ctx0" brushRef="#br0" timeOffset="78640">22031 16587 19736,'4'-4'4274,"-2"1"-656,-2 3-3556,7-51-1,-17 39-5,0-39-28,-19 53-5,-7 1-937,-1 4 931,-4 3 11,1 3 0,1 2-17,-14 11-11,16-5 6,-8 8 22,20-9-2937,4 1 2903,7-1-31,5-2-2,5-1 17,6-1 11,5-2 479,8-2-485,4-2 6,6-4-6,2-2 3370,1-3-3353,14-6 11,-8-3-3348,9-6 3348,-13-2-2279,0-2 2273,-1-3 35,9-11-24,-10 5-21,5-10 5,-14 8-584,7-18 595,-7 7 20,-4 4 0,0-1 3,4-6 27,2-13 6,-6 25 1893,-2 4-1871,-1 4 6,-2 5 17,-1 3-22,-2 3 751,0 0-841,-4 6 0,0 0 3316,-2 4-3316,-1 2 230,-2 5-230,-1 2 0,-8 16 0,-1-1 0,-8 13 0,-9 14 0,6-7-641,7-14 1,1 1 640,-6 13 0,3 0 0,3-1-664,7-4 0,2 1-456,3 8 369,2-11 0,5-1-3555,22 2 1584,1-14 112,13-1 510,-8-16 632,0-4 1059,-1-6 672,-1-3 606,0-7 638,-4-2 425,-2-1 113,-5-1 1192,3-8-2099,-6 6-220,0-3-151,-8 8-100,-2 3-85,-1 2-83,-3 3 1140,0 3-1035,-2 2 2,-2 1-231,-6 2-186,1 3 113,-13 8-252,9-1-27,-5 5-6,10-5-1,1 5-16,3-5-5,1 4 5,4-5 5,2-1-5,4-1-16,2-1-12,4-3-6,2-2-16,16 0-18,5-7 52,2 1 4,10-12-489,-21 4 506,6-5 18,-13 4-179,4-5 195,-10 6 17,2-2 190,-10 5-122,-5 6-63,-2 0 513,-4 7-496,-5 1 198,-4 4-276,-4 2 0,-3 4 0,-1 0 0,-1 4 0,-1 1 0,0 1 0,0 4 0,0 0 0,-1 3 0,-5 8-314,5-7 0,2 0-39,-1 4-341,4 0-689,3 0-1648,5-3 3031,4 0 0,3-14 0,3-2 0</inkml:trace>
  <inkml:trace contextRef="#ctx0" brushRef="#br0" timeOffset="78975">23080 16427 22537,'0'-7'3165,"0"1"-2600,0 6 1350,0 0-1898,-37-56-324,28 41 312,-12-18 1,5 10 84,16 26-79,0 2 1,3 3-7,2 3 18,3 3-12,3 5-11,2 3 11,2 4-82,2 2 82,1 2-11,1 2-11,-1 0-728,-1 1 733,-1 0-73,1 14 57,-6 2 11,-4-4-6,-13-6 0,-8-18 0,-7-2-5,-5-5-290,-4 0 335,-4-4-18,-4-1 1,0-1-522,-1-2 426,-1-2-526,-16 0-269,14-2-980,-9-1-6402,22-1 7692,8-1 0,10 1 0,6 0 0</inkml:trace>
  <inkml:trace contextRef="#ctx0" brushRef="#br0" timeOffset="80106">17966 17613 14897,'0'-4'6883,"1"0"-4743,-1 4-1501,39-61-1602,-28 46 1036,11-19 0,-4 7 44,-17 27 381,0 0-381,-1 3 177,-2 2-181,-1 5 60,-22 25-139,3-10-772,-21 20 766,7-17-11,-6 3 0,-4 1-17,-3 0-372,-3 2 377,0-2-16,2 0 11,16-12 0,1 0-5,-12 8-12,-8 6 6,25-17 5,8-1-5,5-3 749,7-2-727,2-2 1014,5-1-975,2-2 12,3-1 5,5 0 17,5-1-34,5-2 6,7 1-308,6-2 286,8-1-906,9 0 883,8-2-23,-26 1 1,2-1-3,2-1 0,0 0-878,3-1 1,0 1 804,2-1 1,0 0-80,2-1 1,0 1-129,0 0 0,1-1-224,0 1 0,0 0-387,0-1 1,0 1-1334,-2 0 0,0 1 2238,5-1 0,-4 0 0,4 0 0,-4 1 0</inkml:trace>
  <inkml:trace contextRef="#ctx0" brushRef="#br0" timeOffset="80531">18951 17487 19493,'3'-47'804,"-1"0"1,0 4-1,0 7-266,-1 14 1545,-1 2-1775,0 8 348,0 3-533,0 7 171,-1 2-232,0 5 840,-4 15-667,-5 20-151,-2 7-1476,-4 12 1426,2-6-18,0-11 1,0 2-17,3-9 0,0 2-21,-2 4 1,-2 3 0,2-3-6,1-1 1,0-2-59,-3 11 0,0 0-84,6-15 0,1-1-160,1-2 1,1 1-883,-4 28-963,6-5-2796,5-5 4969,8-2 0,-4-23 0,3-4 0</inkml:trace>
  <inkml:trace contextRef="#ctx0" brushRef="#br0" timeOffset="81283">19396 17972 21545,'-3'-3'2890,"1"0"-800,2 3-1911,-10-78-117,11 46-715,-4-16 1,2 0 714,10 14-23,2-4 12,1-5-18,0-2 20,-2 12 1,-1 0 2,6-16-3,-5 18 0,-1 1-72,6-16 165,-6 15-1,1-1 79,-4 14-168,-3 9 34,0 2-57,-3 8 917,0 5-927,0 4 580,0 5-592,0 5-6,-3 23 1,-1-4-806,-5 18 845,1-8-28,-4 4-26,1-12 1,-1 1-6,2-9 0,0 0-703,-4 10 1,0 0 705,-8 15-34,2-3 17,2-4 17,8-19 0,2-1 11,-3 11-938,1 7 954,8-25-507,2-5 496,0-7 589,0-3-605,1-6 17,1-1 11,3-5 1235,2-4-1247,3-5 1088,6-4-1099,3-4 12,4-2 474,2-2-435,0-1-29,2 1-3281,-2 0 3265,0 1 23,-1 2-310,-1 2 309,-3 2-16,-1 4-12,16-2 148,-18 11-164,13 2-23,-10 23 28,-6-6 17,8 11 3232,-8-11-3238,0 1 1,1-2 5,1-1 0,1-2 506,3-2-495,1-3-22,3-2 0,2-2-23,2-1-3386,0-4 3398,1-2-2247,0-5 2258,-1-2-185,0-2 219,-1-4-12,-1 0 0,-2-5-1448,-1-2 1465,-1-3 22,-2-4 1427,0-3-1477,-1-4 992,0-3-1008,1-3 38,-1-1-254,-6 16 0,0-1 255,5-13 5,2-7 16,-10 25 2418,-4 5-2401,-2 7 29,-3 3-38,0 4-52,-1 3 1583,0 3-1583,-1 0 1361,-2 1-1361,-1 2 0,-1 3 0,-4 4 0,-1 5 0,-4 5 0,0 5 0,-2 5 0,-9 24-1331,6-8 1331,6-14 0,0 1 0,-4 14 0,2 0 0,4-1-6,2-2-258,4-1-150,3 0-275,6-4-2134,12 12 23,1-15 2800,13 8 0,-17-28 0,0-3 0</inkml:trace>
  <inkml:trace contextRef="#ctx0" brushRef="#br0" timeOffset="81494">20193 17812 12347,'-6'-3'4324,"1"1"-1038,5 2-1953,0 0-178,18-29-1356,5 21-113,20-21 197,3 29-549,2 0-191,1 0-342,0 1 1057,-1 1-3107,0 2-5354,-7-1 8128,-7 0 0,-16-2 1,-8 1-1</inkml:trace>
  <inkml:trace contextRef="#ctx0" brushRef="#br0" timeOffset="82065">20900 17746 17356,'11'-6'5220,"-2"1"-4290,-9 5 2464,0 0-3332,-52 42-1107,32-21 1050,-11 6 1,2 1 245,16-5-251,1 0 0,2 1-11,2-2 17,2 1 11,0-3-1,1 0 18,-4 10-40,4-13 12,-3 7-6,4-19 0,2-2 22,1-2 822,0 0-821,0-7-7,0 1-10,1-6 22,0-2-6,0-1 51,4-15-45,0 4 11,5-12 1,0 7-1,2-2 56,10-11-61,-3 12-1,5-6-33,-6 18 6,0 3 5,-2 4-5,0 2 5,0 4 0,0 2 6,1 2-6,-1 1 0,0 3 12,1 2-12,9 11-11,-6 0 0,7 9 11,-9-2 0,-2 2-349,-1 1 327,-3 1-12,-1 0 7,-4-1-12,-2-1-28,-2 6 50,-5-8-5,-2 4 11,-3-10-11,-2-2 332,0-3-321,1-3 22,0-5 12,3-1 16,0-4-27,1-2-12,2-5 6,1-4 5,2-4 6,0-2 11,3-3 1,2-3-3404,2-1 3386,3-4 17,2 1 12,1 0 16,2 1 6,1 3-287,2 3 264,0 3-16,1 1-6,0 2 0,1 1 11,1 4 17,-1 1 34,8 4-79,-7 4-11,4 2 11,-8 4 3233,5 12-3221,-6-1-57,4 9 40,-9-3-23,-2 2-17,-2 3 12,-4 1 5,-1 2-11,-6 0-106,-4-1-124,-4 0-457,-5-1-249,-1-2-996,-3-1 1960,-2 1 0,10-11 0,2-2 0</inkml:trace>
  <inkml:trace contextRef="#ctx0" brushRef="#br0" timeOffset="82885">21882 18108 27454,'-40'3'146,"8"-2"-107,32-1 650,0 0-639,0-2 1,0 1-18,0-3 40,2 0-56,1-1-6,2-3 12,5-7-18,-1 1 12,4-7 11,-2 1-394,1-3 366,1-4-3259,2-5 3259,0-6 0,3-5-170,0-5 170,0-6 0,1-4-1314,-1-2 1314,-1 0 0,0 2 0,-3 6 0,-1 5 202,-3 7-202,-3 7 0,-2 6 0,-2 6 0,-3 4 0,1 5 0,-1 4 2624,-1 3-2624,0 3 211,-1 1-211,-3 5 2096,0 1-2096,-2 6-3381,1 1 3381,0 3 0,0 0-1287,0 2 1287,1 0 0,0 0 0,1 0 0,1-1 0,-3 7 0,3-6 2755,-4 5-2755,1-2 0,0-7 1924,-1 2-1924,2-6 0,0-5 0,2 1 0,2-3 0,0-1 0,1-11 0,0 3 0,2-9 0,-1 5 0,1 1 0,1 1 0,-2 1 0,1 4 0,-1 0 0,0 3 0,-1 1 0,1 4 0,-1 2 0,0 7 0,0 0 0,-4 14 0,-4 11 0,-3 4-855,0-7 0,-1 1 855,-6 13 0,6-15 0,-1 0 0,-6 16 0,0-1 0,0-3-959,3-3 959,6-9 0,0 0 0,0 7 0,-2 17-172,10-35 172,2-3 0,0-5 0,0-3 1484,0-2-1484,2-3 1125,0-2-1125,2-1 232,1-2-232,0 0 0,1-2 0,1 1 0,1-1 0,1 0 0,2 0 0,1 0 0,2-1 0,1 1 0,3-2 0,13-2 0,-5 1 0,11-2-3392,-10 1 3200,1-1-295,0-1-1541,1-2 488,-2-1-2599,-2-4 4139,2-4 0,-13 7 0,-1 0 0</inkml:trace>
  <inkml:trace contextRef="#ctx0" brushRef="#br0" timeOffset="84043">21588 18237 23804,'26'-30'205,"-1"0"1,-2 2-1,-2 4-37,-1 7-10,0-1-1,1-2-1026,1-1 997,0-2-10,0-3-17,1-5-23,1-3 6,0-5 2,-6 8 1,-1-2-42,10-20-31,-10 18 0,-1-2-706,0-3 0,-2 0 720,-4 9 0,0-1-3,3-9 0,-2 1 20,1-13 33,-1 4 46,-4 3 4,-1 5-56,-1-8 57,-3 17-6,0-6-22,-2 19 665,-8-4-682,2 9-28,-6 0-28,3 12 309,-1 1-337,-4 5 11,-2 4-11,-2 7 6,-3 7 1204,-2 7-1210,-2 6 5,-1 5 1,-2 6 11,0 3-6,0 4 22,1 1-16,1 2 14,12-17 0,1 1-37,-3 21 6,7-24 0,3 1-17,5-3 1,3-2-12,5 15-661,9 13 644,7-25-16,5-3 5,8-2-56,4-3-112,6-2-146,3-3-201,3-5-359,-1-3-644,-1-7-1938,-2-3-6139,-7-3 9651,-8-3 0,-16 1 0,-8-1 0</inkml:trace>
  <inkml:trace contextRef="#ctx0" brushRef="#br0" timeOffset="85115">22823 17555 22111,'-46'-24'409,"0"0"0,1 1 0,8 6-213,21 14 1174,-4 1-1230,11 2 408,2 0-459,2 0 202,2 0-157,2 0 621,0 2-716,2 0 11,2 1-16,3 2 50,13 4-62,1 2 23,12 5-45,0 0 6,5 2-29,3 2-33,2 3-1586,0 3 1614,0 3 0,-4 2-2852,-3 0 2880,-5 2 6,-6-1-320,-7-1 325,-7 1-16,-4-3-7,-8-1-19,-5-3 71,-8-2-40,-6-1 16,-7-3 29,-3-1-50,-4-1 21,0-1-10,0-1-40,2 0-33,2-1-129,4 0 709,4-2-1790,4 0 333,4-2 944,3 0 0,7-5 0,0-1 0</inkml:trace>
  <inkml:trace contextRef="#ctx0" brushRef="#br1" timeOffset="93320">16046 9154 14656,'-5'-11'2173,"2"2"-4155,-9-28 1,0-6 2760,5 9-463,-7-14 1,2 0 1567,10 20-1240,1-3-420,2 12-50,0-1 786,2 14-898,-2 3-23,1 1 0,-1 4 3499,5 8-3454,-1 3 0,3 10 5,-1 1 13,-2 4-35,0 4-5,-1 2-23,-2 2-28,-1 2 12,0-1-7,-1 0-4,0-1-615,0-3 626,0-3-6,1-4 16,1-4 46,2-4 89,0-6 95,3-4 78,0-4 12,2-2 174,11-14-354,0-2-507,12-15 446,2 0-11,6-6-39,7-4-692,-20 18 1,0 0 654,3-2 0,0 1-3,3-1 1,0 0-4,0 0 1,3-1 5,16-10 1,1-1-1136,-13 9 1,0 0 1117,12-8 1,0 0 5,-16 11 0,-2 1-936,0 0 1,0 0 921,-1 2 0,-1 0 3,-1 2 0,-2 1-10,25-13-16,-8 4 550,-8 7-718,-9 5-223,-7 7-376,-9 3-902,-6 7-2650,-7 6 4342,-8 9 0,4-8 0,-4 3 0</inkml:trace>
  <inkml:trace contextRef="#ctx0" brushRef="#br1" timeOffset="113722">17462 9175 19070,'4'-14'1182,"-1"3"-841,-3 11 225,0 0-1345,0 7-150,0-2-1698,1 7 2627,2-2 0,0-5 0,-1 1 0</inkml:trace>
  <inkml:trace contextRef="#ctx0" brushRef="#br1" timeOffset="114524">17813 18094 23063,'-29'-9'639,"5"1"-533,21 6-33,1 0-28,0 0-56,0 0-85,1 1-816,0-2-316,1 1-1118,0-1 2346,0-1 0,0 2 0,0-1 0</inkml:trace>
  <inkml:trace contextRef="#ctx0" brushRef="#br1" timeOffset="121557">19585 10182 14671,'1'-4'2682,"-1"1"2342,0 3-4789,8-29-153,-8 22-64,3-21 27,-11 30 122,-4 2-223,-5 1 108,-17 6-57,3-4-2192,-12 5 2166,8-5 66,-16 5-746,12-2 551,-11 3-2293,18-4 2474,2 0-69,3-1 74,1-1 8,3-1 4,3-1 942,2-2-915,2-1-1,2-1 899,3-1-907,1 0 3313,2 0-3346,0 0-16,0 0 181,-1 1-180,1-1 8,-2 2-30,5 0 40,-1 0 17,2 0-5,-1 1 612,-1 1-74,3 0-45,-2 1-27,2 0-93,0 0-41,1 2-22,0 1-66,0 2-625,0 2 18,1 3 45,0 2-12,1 1 101,0 3-3314,1 24 3356,0-14 74,1 18 28,-1-22 63,-1 2-102,-1 1 37,-1 0 33,-2 2 23,-3 0 41,-2 2-5,0 1-2,-2 0 6,1 1 88,0-2-157,0 2 112,2 0-25,1 0-26,1 1-6,0-1-31,2 2-8,0-2-2,2 1-5,-1-1 6,0-1-1469,1 2 1482,-1-4 3,1 1 9,-1-3 15,1-2 56,-3 24-40,2-19-13,0-2 0,0 0 111,1-1-237,-1 8 10,1-11 4,1-1-4,0 1 121,-1 0-123,0-2-1828,-1 1 1816,0-1 127,1 1-10,-1-1 5,1 1 0,-1-2 1816,2 0-1788,-1 7-22,1-7-1,1 5 1362,0-10-1361,0 0 3391,0-1-3402,0 0-3331,3 7 3336,-1-6-6,2 5 6,0-8-5,-1-1 27,2 6-39,-2-6 12,1 5 5,-1-6 5,-2 1-22,1 0 3432,-2 6-3415,0-4 33,0 10-44,0-11 50,0 10-27,0-5-7,1 0-22,1-2-3380,0-6 3402,1-1-16,0 0 11,-1-1-5,1 0-12,0 0 11,0-1-5,0 1 5,0-1-10,0 1 4,-1-1 7,0 0-6,0 1-6,0 1 3398,-1 1-3387,1 0-11,0 0 12,1 1-12,-1 0-17,2-1 17,-1 0 6,2 1-6,-1-2 6,2 0 6,1-1 27,4 4-16,-2-3-6,3 3-12,-4-6 40,6 5-33,-3-3 5,3 2-11,-4-4 5,0 0 0,-1 1 1,1 0-1,6 4 6,14 6-17,-4-4-249,11 0 238,-10-10 6,5-2-12,6-2-36,-4-2 0,2 0-47,24-2-909,-18 0 0,0 0 852,-8-2 0,-1 1-137,1-1 1,1-1-349,-1 1 1,3-2 630,19-3 0,-1-1 0,-5 2 0,-15 1 0,1 0 0</inkml:trace>
  <inkml:trace contextRef="#ctx0" brushRef="#br1" timeOffset="126151">25797 9208 21371,'-38'-6'1272,"5"-1"-924,29-1-7,-1-2-22,1-2-44,2-3-57,0-2-39,1-4 57,6-20-152,3 3-1190,7-18 1162,4 6-1351,6-7 1317,-10 25 1,0 0-9,2-4 0,1 0 5,1-2 1,1 0-4,1-2 1,1 0 11,1 1 0,0 0-688,-1 2 0,1 1 682,0 1 0,0 2 3,-2 2 1,1 1-4,-2 3 1,0 1-557,19-20 579,-16 19 0,1 1-17,10-11-9,-9 10 1,0 1-14,1 1 11,6-7 406,-13 13-406,-2 1 5,-3 1 1088,-4 0-1087,-2 2 1561,-5-9-1545,-3 7-22,-5-6 5,-4 9-33,-17-5 0,2 7 380,-14-2-369,5 8 301,-3 2-289,-2 2-12,0 2 0,-12 2 0,16 2 0,-5 2-12,20 0 35,5 1-29,6-2 559,2 0-553,4-1 222,1 0-216,1 0 0,3 4-6,0-2 5,5 3 1,1-1-1,5 1 1,3 1 5,5 2-5,6 1 11,29 8-12,-8-3-878,-12-6 0,0 0 884,22 7-5,-28-9 0,0 1-6,1-1 0,-1 2-3,-1-1 0,1 2-11,9 6 0,-2 1-14,13 12 5,-20-11 1,-5 1-67,-5 10-114,-10 1-682,-11 1 224,-12 2-1454,-5-9 1,-3-1 2114,-19 19 0,4-7 0,14-18 0</inkml:trace>
  <inkml:trace contextRef="#ctx0" brushRef="#br1" timeOffset="127335">27294 6725 15858,'-1'-43'610,"-1"0"1,1 3 0,-3 10 2028,-5 20-2382,-3 3-66,0 4-29,-2 2 972,-2 3-882,-11 10-140,5 2-17,-8 11-144,8-2 133,0 4-17,1 4-17,1 4-16,2 3-6,4 0-11,2 2-1355,4-1 1350,4 0-7,4-3-45,6-2 46,6-3-1,9-5-658,5-5 675,7-4 6,4-7 56,23-4-22,-13-8 11,15-6 5,-23-6 17,-3-5 346,-3-4-357,-4-3-23,-4-3 7,-5-3 2545,-6-3-2563,-4-1-648,-6-4 632,-3-1 16,-7-2-1961,-3 2 1950,-7 3-5,-2 4 25,-6 4-31,-2 6 5,-4 4 18,-4 6-18,-2 3 1,-1 4-6,0 4-11,1 2-6,2 3-1767,4 4 1762,3 3-12,3 3 373,3 3-411,3 2-40,3 2-45,2 4-95,5 1-129,2 3-190,4 3-259,5 0-273,4 2-325,8-2-449,6 0-610,7-3-506,6-2-172,6-4 415,6-5 862,3-4 1194,-10-8 0,0-1 2291,20-1-1586,-20-2 0,-1-3 79,11-4 10,-4-4 24,-5-4 55,-6 0 151,-6-1 76,-7-2 669,-4 0 527,-6-1 505,-3-1 3129,-4 0-2973,-2-1-274,-1 0-158,-2-2-515,0 2-234,-1 1 657,-1 3-1016,0 1 234,1 5-515,-1 2-134,1 4-106,0 2-96,1 2-11,0 0-84,1 7 62,-1 20-78,4-2 10,0 18-5,5-13-17,1 4-11,3 0 0,2 2-321,4 0 309,2 3 12,2 1-11,3 1-524,1 1 496,2-1 5,-1 0 6,-1-1 11,-1-3-786,-3-4 775,-4-4 6,-5-6 16,-6-5-115,-3-5 99,-10-5 0,-2-2-18,-8-4 204,-13-4-225,4-3-6,-8-8-1,9-3 46,1-5-6,-1-5 11,4-5 17,0-8 17,4-5-6,6 6 0,2-3-1454,2 9 1,1 0 1442,-2-12 0,1 0 39,-2-17 255,0 3-255,0 4 0,-1 3-14,4 19 1,0-2-10,0 1 1,2 1-9,-1 0 1,1 1-317,0-22 303,6 23 22,8-4 25,2 12-42,8-2 2881,-1 13-2886,4 4 5,3 1-148,5 4 148,1 2-12,4 2 1,2 4 0,1 6-12,-11 0 1,0 3 5,15 9 3,-10 0 0,-1 2-8,-2 7 5,1 11 6,-24-13 914,-12 0-914,-16-4 0,-6 0-23,-12 7-535,4-8 0,-2-2 524,-9-1-78,14-8 0,0 0-2887,-14 5 2668,-10 1-112,25-11 174,6-4-784,6-4-757,8-6-2139,4-4 3960,6-9 0,1 7 0,1 0 0</inkml:trace>
  <inkml:trace contextRef="#ctx0" brushRef="#br1" timeOffset="128079">28452 6294 16689,'8'0'4419,"-1"0"-3797,-7 0 1238,0 0-1720,-32 31 78,25-23 29,-22 23-7,36-31-60,3-1-80,3-3-21,4-2-18,2-5 68,11-9-56,-8 3 5,5-8 96,-7-6-101,-8 6 6,1-9 122,-9 1-83,-3 10 106,-4-7-129,-1 18-33,-5 0-6,-2 8 22,-10 2-27,3 2 5,-7 3 0,5 3-17,1 2 11,-1 3-16,0 2-3409,2 1 3408,1 4-27,2 0-1,1 2-10,1 10-12,5-6-5,2 7-12,6-8-33,5-1-6,4 1-28,6 0-39,6 0-78,5-1-427,5-1 353,5-1-22,4-2 1559,4-2-1559,2-4 12,1-3-2608,-1-4 2680,-2-2 51,-1-5-311,-5-3 383,-2-4 261,-5-3-215,-3-2-1012,4-11 1073,-12 5 22,1-9 17,-13 6 340,-3-2-301,-2-1 28,-2-2 34,0 1 230,-1-11-152,1 10 60,-1-7-31,0 15 10,0 1 2258,-1 5-2280,1 3 3511,-2 1-3645,1 6-45,-1 0-28,2 4 5,-1 10-22,2-1 1,1 11 10,6 7 17,-1-4-39,4 9 0,3 1-22,-3-7 27,2 7 12,-2-3-17,-4-9 6,1 4-6,-6-12 11,0-2-5,-1-3 27,0-3 34,-1-2 191,0-2 0,0-7-225,0-2-5,0-8 0,0 0-11,2-5-11,1-3 22,3-3 5,2-3 6,4-1 6,2 0 17,4-1-12,2 5 12,0 1 22,11 0-546,-7 9 473,8 0-5,-9 9-12,0 4 6,2 2-11,0 1 6,1 5-29,2 3-28,1 6-543,3 4 448,2 5-967,1 3 676,3 2-286,1 3-1258,-11-9 1,0 0-7464,10 9 9455,6 5 0,-30-24 0,-7-5 0</inkml:trace>
  <inkml:trace contextRef="#ctx0" brushRef="#br1" timeOffset="128763">30593 5974 23271,'-18'-40'493,"0"1"0,1 2 0,4 12-443,9 23-11,1 5 13,0 3-2,-1 7 58,0 19-69,1-2-5,0 17-334,3-4 317,0 6-2480,3 7 2452,0 4-20,1-11 0,1 2-259,-2-13 1,0 3-10,2 15 1,0 9-1,0-7-728,-1-9 0,0-2 896,1 2 0,1 4 1,-1-6-92,0-8 1,1-3 0,0-2 0,2 1-253,3 6 1,1-1 1,-1-8 0,1-2-317,9 24-595,-10-27-3468,-13-22 4852,-6-10 0,2 2 0,0-5 0</inkml:trace>
  <inkml:trace contextRef="#ctx0" brushRef="#br1" timeOffset="129720">30521 6533 15275,'-49'-38'761,"-1"0"1,5 3 0,7 9-314,16 18 1530,4 3-1714,4 0-85,6 1 543,3 1-677,3 1 294,7-1-316,4 1 1074,9-2-1064,24-3-16,-3 1-2152,21-3 2135,-10 3-6,-11 1 1,2-1 13,-9 2 1,0-1 5,12-1 0,-2-1 19,19-4-5,-3 0 6,-1-2 11,-5-1-1,-5 0 1,-6 1-335,3-3 391,-17 5 50,0 0-60,-18 6 122,-4 3-34,-3 0-56,-2 2 1966,-3 0-2050,-4 0-6,-4 1 18,-5 1 585,-15 6-558,4-1 12,-11 5 33,-2 5-1218,10-3 1111,-6 7 1,15-4-11,3 1-12,4 0 6,4 0-11,3 1 0,4-2-2968,2 0 2968,5 0 248,3-2-237,7-2 6,3-1 11,17 1-6,-6-6 17,10-1 11,-12-6 28,-2-3 17,-2-2 151,4-12-111,-8 3 3101,3-7-3090,-9 4-1,-2-1 928,-3 1-738,1-14-223,-4 12 6,0-9-1,-4 16 0,0 1-5,0 2-6,0 3-5,0 1-28,-1 1-18,0 2-27,-1 0-17,1 2-11,0 0 5,-1 0-5,1 1 0,-2 4-11,0 3-18,0 4-32,0 2-40,0 3-45,1 1-62,2 1-66,2 3-601,7 10 293,3-6-46,9 7 23,2-12 51,3-3-66,15-7 1,3-2 552,6 0-186,-4-3 0,-1-3 241,-7-6 40,-2-3 50,-4-3-238,-4-3 322,-5-1 62,-5-4 51,-5-2 55,-3-3 459,-1-13-352,-3 7 492,0-8-493,-5 13 247,1 3-296,-2 4-62,-2 3-51,-1 3-67,-3 4-3437,-4 3 3353,-3 2-28,-4 2 45,-15 8-90,8 0-11,-10 8-5,14-3-35,2 1 24,3 0-12,4 1-6,4-2 6,3 0-11,2-1 0,2-1 11,3-1 11,3-3 6,4 0 16,4-2-10,3-2-2247,2-2 2280,3-2 2274,-1-3-2089,14-12 0,-7-10-157,0 0 5,-14 0-16,-11 14 123,-1-1-112,0 5 3386,-2 0-3414,0 4-16,0 3-24,-1 6-4,0 3-7,-1 9-10,0 3 10,-1 5-10,0 5 10,-1 5-8,1-5 1,-1 1-3402,-3 22 3393,2-17 0,1 3-31,1 8 0,1 0-1134,0-9 0,1 0 1103,0 16 0,1-1-773,2-13 1,-1-2 761,1 0 0,0-1-159,-1-1 1,1-1 208,-2-3 1,0-2 33,-6 23 22,-5-14 17,-7-13 1360,-2-13-1326,-1-8 11,0-13-33,4-5-23,2-10 5,0-27-33,7 7 8,4 11 1,1-1 13,3-20 1622,6-4-1644,3 14 0,5-3-711,4-3 1,3 1 679,0-2 0,2 2-42,3 3 1,0 4-91,-6 13 1,1 1-115,1 3 0,1 0-2232,24-16 151,5 5 2363,-21 17 0,-2 2 1,4 0-1,-1 1 1</inkml:trace>
  <inkml:trace contextRef="#ctx0" brushRef="#br1" timeOffset="130849">26133 13735 21040,'-37'-36'82,"-1"1"0,1-1 1,14 15 1649,23 23-1716,0 3 681,3 3-663,2 6 0,4 2 10,5 3 44,5 3-54,5 1-6,25 13-33,-5-10-97,-11-8 0,0-1 91,26 4-806,-27-11 0,1-2 823,2 1 0,3-1-6,19 0 0,3-1-799,-13-2 0,0-1 804,15 1 1,-1-2 2,-18-2 1,-2 0 72,12-2 1,-1-1-46,-5-2 0,-2-2 241,-2 1 1,-2-2-189,14-12 1,-33 2 5,-8-4-11,-8-1-17,-3-2 1381,-7-2-1291,-11-8-56,-1 9 27,-9-5 29,5 13 2194,-1 2-2194,-1 3 151,-3 1-168,7 4-6,0 0 95,10 5-173,4 1 532,2 0-549,0 1-33,2 4-12,0 1 12,2 5-6,4 11 11,2-2-11,7 9 6,1-3-6,2 2-421,3 2 421,0 1-11,5 15-96,-3 13 18,-5-9-377,-11 2 192,-15-24-146,-6-1-230,-9 0-319,-5 0-1234,-6-1-3987,-2-2 6190,-6 1 0,20-11 0,1-2 0</inkml:trace>
  <inkml:trace contextRef="#ctx0" brushRef="#br1" timeOffset="131995">28048 14056 22075,'-60'-17'28,"8"10"-23,27 38-10,1 2-1,1 2-16,3 2-12,2 0 1813,5 1-1863,4-1-156,8 13 823,6-13-729,10 7 12,6-16-29,25 3 51,11-7-872,-26-13 1,-1-2 910,31 1 1,-1-15 77,-17-1 6,11-7 530,-22-1-496,8-9 5,-14 5 52,8-12 10,-20 15 45,-1-2 6,-9 9-18,-3 2-10,-1 2-40,-2 2 2545,-6-1-2523,-2 2 570,-2-2-558,3 2 91,1-1-97,3 2-34,2-1 29,1 0-56,2 0-23,5-5-67,1 1 39,8-6 0,10-4 34,-1 0-45,10-6 6,-8 1-246,1-2 251,2-5-5,-2-5-6,2-5-206,0-6 206,1-5-533,0-4 533,-13 24 0,-2 0-345,1-2 0,0 0 336,-1-1 1,0 0 8,-1 0 0,-1 0 17,9-28-12,-2 2 1,-6 5 8,-7 20 0,-1 1 3,0-13 27,-1-5-21,-5 24-6,-1 5 16,0 4 6,-2 6 6,1 3-22,0 3-7,0 3 176,-2 1-186,0 5 518,-11 14-533,0 8 1,-1 4 25,-12 21-215,9-13 0,1 1 193,-2 18 5,10-28 0,0 2-6,2 0 0,1 2 3,0 0 1,0 0-15,2-1 0,1 0-14,2 0 1,0-1-71,0 28-51,7-21 1,3-1-61,6 16 97,-1-20 0,2-3-109,11 5-327,0-12 1,2-3 460,7 1 12,19 3-423,-16-27 507,-9-6-1,10-6-2564,-12-4 2570,1-4 12,11-13 509,-9 6-496,-6 4 1,-1 0 25,1-4 117,9-17-1649,-19 23 1598,1-2 234,-12 13-222,0 2 2122,-4 3-2167,-2 2 376,-9 1-392,2 2-51,-8 0-6,3 5-5,0 1-6,-2 4 3392,2 1-3403,-4 10-17,6-3 12,-1 6-1,7-4 6,2 0-22,2 0 5,3-1 0,2-1 12,4-1-18,3-2 23,5-2-5,4-2-1,1-3 51,4-2-45,-1-3 5,1-2-5,-2-3-16,0-4 32,-1-3 29,5-11-17,-7 5 6,1-9 22,-10 7-6,-2-2-11,-2 1 51,-3-8-51,0 7 23,-3-4-12,-1 9 23,-4-3-28,0 6-34,-2-1 6,2 7-17,1 2-17,0 2 11,-1 1-10,2 2-18,-2 0-140,-2 5-279,-2 6 50,3 4-191,0 3-1759,8 5-358,3-4-6704,2 5 9415,1-10 0,-2-7 0,-2-3 0</inkml:trace>
  <inkml:trace contextRef="#ctx0" brushRef="#br1" timeOffset="132293">29641 13941 18392,'1'-9'5472,"0"3"-4789,8-56-735,-7 37 480,2-14 1,-1 1-110,-6 21-67,-2-1 299,-3 10-450,3 4-6,-4 0-78,6 4 109,-3 8-109,1 8-1,0 6-10,2 7-3299,3-2 3299,3 3-2057,3 1 2051,7 2-1517,4 0 1511,4-1-22,18 15 17,-6-12 1494,10 10-1559,-20-19 1,-2-1 8,1 5-17,5 14-17,-28-29-347,-31 6 202,6-9-147,-5-3 1,-1-3-252,-4-2 2028,-11-4-2555,16-5-2638,-9-12 3691,10 0-4089,-3-10 4207,13 0 0,11 12 0,1 0 0</inkml:trace>
  <inkml:trace contextRef="#ctx0" brushRef="#br1" timeOffset="132460">29530 13899 24912,'13'-35'499,"-1"0"0,4-14-97,-20 62-306,-9 16 30,-2 3-142,-3 13-68,3-7-473,6-1 188,6-9-343,2-1-554,4 1-1176,2-1 2442,5 3 0,-4-14 0,1-2 0</inkml:trace>
  <inkml:trace contextRef="#ctx0" brushRef="#br1" timeOffset="132836">30076 13945 25160,'-61'-15'45,"11"7"680,47 15-719,0 1 260,7-3-261,2 0 153,14-1-141,-2-2 400,11 0-389,5-6-5,-7-2 5,6-4 5,-10-3 1,-4-1 5,-2-4 11,-3-2-3397,-2-4 3409,-3-3 11,-2-1-1,-3-1 136,-2-5-85,-2 11-2280,-2-3 2264,-2 15-29,-4 3 1,-2 2-18,-3 3-10,-3 1-7,-3 1 2236,-1 3-2246,-1 1-12,0 4-11,0 3-16,1 5 10,1 4-10,1 5-7,1 4-64,3 4 1,1 3-104,0 10 1394,3-9 0,3 1-1674,5 2-219,8 1-363,5 0-3323,5-12 1,2 0 3571,18 19 1,-4-8-1,-12-19 1</inkml:trace>
  <inkml:trace contextRef="#ctx0" brushRef="#br1" timeOffset="133462">30879 13715 24687,'42'-47'121,"0"0"1,-8 7-1,0 7-104,24 10-2319,-13 8 2307,4 1-10,1 0 492,2 0-510,-6 1 1,1-1-23,10-3-304,-14 5 1,-4 0 264,-8 3-90,-7 1-582,-9 4 168,-7 2 959,-11 4-1235,-10 5-407,-11 5-3120,-28 17 1249,6-4 182,14-7 0,-1 1 580,-13 8 1030,2-2 967,6-1 931,6-3 364,9-4 606,7-3 3198,3-2-2066,8-6 2624,0-1-3459,5-3 2335,0-1-3444,0 1-256,0 0-198,0 1 11,-1 1 17,0 2-33,-1 2-28,0 3-51,0 2-28,-1 3-56,0 4-34,1 2-11,0 4-16,0 2-23,2 4-23,0-1-61,0 3-923,1 0 626,2 1-375,2 4-1376,3 0-2181,1 3 4313,4 4 0,-5-22 0,-1 0 0</inkml:trace>
  <inkml:trace contextRef="#ctx0" brushRef="#br1" timeOffset="133895">31834 13933 18406,'-12'-45'267,"0"1"0,0 2 0,-3 10 2005,-10 21-2114,-6 3-29,-2 4-23,-2 2-11,-1 3 288,2 3-333,1 2 6,5 5-39,2 3 11,4 1 344,4 2-367,3 2 1684,1 0-1689,4 2 0,0 0 11,5 1-11,2-2 0,2 2 155,3-2-167,5 0 12,4-2-5,5 0-1,4-2 6,3-3 0,1-2 11,1-4 743,0-3-703,7-4-1,-10-5 17,6-3 557,-12-5-512,-1-1 11,-2-4 174,3-10-146,-5 6 1,1-9-24,-6 10-10,0 0-6,-1 1-6,-1 1 1,-1 3-6,0 2 5,-2 4-5,1 1-17,-2 3-23,0 2-21,0 2-40,0 2-12,-3 6-4,1 1-7,-1 8-38,1 0-29,0 3-50,2 3-50,1 0-85,3 3-122,4 0-141,4 1-190,3 1-3961,28 18 718,-11-18-5860,18 11 9236,-26-25 1,-10-6 0,-6-3 0</inkml:trace>
  <inkml:trace contextRef="#ctx0" brushRef="#br1" timeOffset="134397">32179 14080 14594,'3'-6'6122,"-2"1"-4032,-1 5-1329,20-62-4186,-12 35 3691,4-11 0,-1 1 205,-6 13 1073,0 2-1180,-3 2 594,-1 4-694,-2 2-68,-3 3-51,-5 3 2245,-4 4-2294,-4 1-18,-4 4 23,-15 8-68,8 0 1,-9 9-699,13-3 688,3 2-35,2 1 12,3 1-11,1 8 11,7-7-5,1 5 5,9-10 22,8 2-3179,2-6 3168,8 1 0,0-6 36,1-4-13,2 0 16,-1-4 12,1-2 0,-3-4 55,-1-1 23,-2-2 3186,-3 1-3186,-1-1 22,-3 0 791,0-2-940,-4 3-13,0-1 0,-5 6 0,-1 0 0,0 2 0,0 2 0,-2 6 0,-2 3 0,-2 9 0,-4 17 0,3-2 0,-4 17-462,4-6 462,0 4 0,0 7 0,3 5-526,3-27 0,0 1 526,0 3 0,1 1 0,1 2 0,2 1 0,0 2 0,1 1-714,1 1 1,0 0 713,1 1 0,0-1-51,0 0 0,-1-1-69,-1-2 0,-2-1 36,1-4 0,-4-1-6,-12 5 0,-6-4 102,-4 0 21,-26 0 6,17-42 1,1-6-191,2-10 173,2-6-22,3-6 17,2-7-12,4-4 7,4-5-1,9 12 0,2-1-178,6-22 175,1 21 1,3 0 7,13-18 1,7 2-12,-12 28 1,2 1 0,0 0 0,1 0-1,2 2 1,0 0-6,21-23 22,3 5-5,2 3-11,1 3-6,3 3-90,2 4-1561,1 4 1102,-2 5-1260,-17 9 0,-1 2-8022,9-4 9310,6 1 0,-35 10 0,-6 1 1</inkml:trace>
  <inkml:trace contextRef="#ctx0" brushRef="#br1" timeOffset="140321">17785 14149 14790,'10'-1'3014,"-2"1"-1984,-8 0 2281,0 0-3031,22-27-235,-21 22-17,13-20-17,-28 29 6,-4 1 0,-6 2-6,-3 1 11,-5 1-16,-2 0 5,-3 1-11,-2 0-687,-1 1 698,-2 0 0,-1 1-6,10-4 1,-1-1 0,-18 6-527,17-6 1,1 0 531,-15 3-5,3-2-6,1-1 22,3-2-11,3-1 17,5-1-456,-6 0 456,13-1 6,-2-1 66,13 0 538,6-1-565,2 0 1000,6 0-1062,2 0 592,2 3-581,1 0 23,2 4-6,1 0 23,-1 1-23,0 1-5,0 2 16,0 1 68,2 8-46,-1-2 7,1 7-12,-3-6 39,-1 2 12,0 1 5,-2 1 129,-1 14-134,-1-6-6,-2 13-6,-2-11-952,-2 3 930,0 1-289,0-1 278,-1 1-12,-1-1-16,0 1 5,-2 0 62,-5 18-56,3-14 0,-3 15-4,5-18 15,1-1-565,0 0 570,2-1 656,-2 15-661,4-12 20,1-7 0,1 0-328,0 5 319,-2 11-16,2-15-12,0 2 46,-4 15 538,2-11-559,-4 1 1,0 0-31,-2 1 8,1-2 0,1-1 3,1-5 0,0 10 284,5-18-279,2-1 7,2-3 60,2 6-77,-1-8 721,5 11-565,1 3-151,-1-6 6,1 5 5,-5-13-22,-1 1-1,1 0 18,-2 11-34,0-7 6,0 7 5,0-9-34,0-1 23,0 0-5,1 0 5,0-2 5,1 0 1,0-1 11,-2 0-17,1 1 11,-1 7-22,0 2 11,0-1-11,-1-1-6,1-8 0,-2 2 11,1-2-5,0-1 0,1-1-3392,0 0 3364,3-2 22,2-2 0,4-1 0,1-2 6,3-1-17,2-3 11,5-2 0,3-2 6,6-4-6,5-2-19,-4-2 0,2-2-15,23-6-697,-17 4 1,1-1 649,-7 2 0,0 1-138,2-1 1,1-1-319,1 0 0,1 0-1502,2 0 1,2-2 2027,7-1 0,-3 0 0,6-1 0,-2 0 0</inkml:trace>
  <inkml:trace contextRef="#ctx0" brushRef="#br1" timeOffset="145244">8774 15527 20945,'-25'-47'368,"1"0"0,1 4 0,7 9-256,15 22 999,1 4-1072,0 4 379,2 3-379,1 6 68,9 12-74,-1 2 1,6 14-12,-3-3-435,1 7 435,1 2-16,1 5 0,1-1-18,0 1 18,1-3 5,-1-3 0,0-4-11,0-3 6,0-6 150,0-4-117,0-6 34,0-5 16,-2-2 46,0-5 22,-3-1 39,0-6 611,0-2-673,-1-7-16,2-4 431,0-3-381,8-19-106,-5 7-934,5-13 928,-7 10-11,-1-1 5,-1 0-22,0 1 6,-2 2-23,0 2-6,-1 3 7,0 4-40,1 4-23,0 4-27,1 3-17,2 3-57,0 3-66,1 3-95,0 3-125,1 0-788,7 5 386,-5 1-186,5 3-312,-5 0-1353,10 4 333,-5-3-443,10 1-3514,-8-3 3711,2-2 1864,3-2 740,-1-1 0,3-4 0,-2-4 1988,9-11 253,-13 1 151,4-7-130,-15 5-217,-4 0-287,-3 2 774,-3-4-1658,-3 6-174,-2-3-95,-3 9-101,-1 0-95,0 4-84,-2 0-96,1 3 3348,0 0-3459,1 3-29,-1 2-5,1 4-33,0 2 5,0 3-28,1 3-11,1 0-17,1 3 0,2-1-79,8 11-55,0-9-185,7 8-269,0-10-9243,12 15 8798,-12-14 1,5 5 0,-17-19 0</inkml:trace>
  <inkml:trace contextRef="#ctx0" brushRef="#br1" timeOffset="145443">9915 15053 14623,'-22'28'-1199,"1"0"0,-10 17 1,43-28-1,-3-9 1</inkml:trace>
  <inkml:trace contextRef="#ctx0" brushRef="#br1" timeOffset="145703">10344 15105 19994,'-5'-4'3618,"2"0"-1316,3 4-2262,-55-8 4,41 13-4,-40-4-7,57 15-16,2 2 0,10 12-28,-2-5 5,17 19-22,10 3-6,-6-8-16,7 5-23,-20-23-44,-1-2-51,-2-2-102,-3-2-139,-3-1-207,-4-2-1843,-6 4-492,-7-5 2951,-7 4 0,4-10 0,-2-1 0</inkml:trace>
  <inkml:trace contextRef="#ctx0" brushRef="#br1" timeOffset="145888">10191 15182 24766,'23'-28'521,"-5"10"-465,-18 39-40,-1 3-21,-2 3-6,-3 3-57,-2 2-94,0 3-224,0 1-3891,1 1 1924,1-1 2353,2 2 0,2-17 0,1-3 0</inkml:trace>
  <inkml:trace contextRef="#ctx0" brushRef="#br1" timeOffset="146101">10734 15080 21797,'0'-5'3815,"0"1"-2729,0 4-1080,-8 15 0,6-2-23,-7 15-56,8 7-22,1-5-476,0 27-1729,2-25 1,0-1-7083,0 19 8979,3 2 1,-3-41 0,-1-4 0</inkml:trace>
  <inkml:trace contextRef="#ctx0" brushRef="#br1" timeOffset="146328">10803 14639 21346,'-36'-41'160,"0"-1"1,3 4 0,8 9 1743,17 22-1859,0 3 677,4 2-756,1 8 383,5 2-394,2 9-296,13 11-24,-1-4 1017,9 11-4329,-2-3 0,1 0-5363,3 7 9040,-4-7 0,-2-3 0,-11-13 0,-3-6 0</inkml:trace>
  <inkml:trace contextRef="#ctx0" brushRef="#br1" timeOffset="146743">11080 14946 24469,'-8'-39'257,"1"1"1,-5-23 795,11 59-1041,2 3 363,2 2-397,4 2 212,3 5-190,3 2 0,1 3 6,2 3-12,1 3 6,1 3-22,-1 3 244,1 2-250,-3 3-33,-2 2-35,-3 20-765,-5-12 838,-1 11 23,-7-20 0,-2-7 23,-5-3 5,-1-7 294,-2-4-300,-1-6 18,-1-2-7,0-4 844,0-3-827,0-4 1,1-3 5,1-4 5,0-3 12,2-3 28,2-3-214,3-2 225,3-1 11,2 0-50,5 0 50,9-7-101,-1 9 17,8-3-11,-4 13-3321,2 2 3293,1 2 6,3 4-6,1 2-6,2 2 12,15 7-6,-7 1-6,11 7-233,-10 0 228,-1 2-6,1 1 1,-4 3-80,6 8 7,-14-4-29,-1 7-27,-15-8 3147,-5 1-3187,-7-1-61,-5 1-124,-6-2-134,-5 0-230,-4-3-341,-4-3-5977,-15-1 7052,6-7 0,5-2 0,17-4 0</inkml:trace>
  <inkml:trace contextRef="#ctx0" brushRef="#br1" timeOffset="147120">11828 15209 26317,'6'-49'108,"0"0"1,-1 5-1,-1 1 7,-6-4 0,-2 1-1917,2 13 0,0 0 1833,-3-23 0,-1-1-9,3 19 1,0 2 7,-1-2 1,0 0 5,1 0 1,0 0-50,0 1 0,0 1 74,0 2 1,-1 1 67,-1-26 129,-6-3-135,2 23 766,-4 0-817,2 25 7,-5 6-57,4 5 4,-4 7-9,6 6-6,2 6-5,0 6-1,3 20-16,4-4 895,5 19-907,5-7-10,5 5 10,-6-24 1,0 0-12,1 1 1,0 1-12,1 0 0,0 2-134,4 13 0,1 0-250,-4-12 0,1 0 109,3 10 1,1-1-683,7 12-1584,3-2-1155,3-6 3187,5 1 0,-15-24 0,-1-3 0</inkml:trace>
  <inkml:trace contextRef="#ctx0" brushRef="#br1" timeOffset="147437">12222 14971 27298,'1'-49'28,"5"8"-28,14 35 0,4-2 0,15-7-891,-9 2 880,5-6 22,-14 3 0,-4-2 6,-3-2 0,-4-2 280,-3 0-264,-3-1 1,-2 1 39,-2 2 171,-3 3-121,-2 3 12,-4 3 133,-11 2-156,3 5-5,-9 1 461,5 4-468,-1 3-3,0 4-97,-9 11 0,8-1 0,-5 10 0,13-4 0,3 2 0,3 1 0,4 1 0,2 0-1565,2 1 1565,4 1 0,3 1-326,20 14-609,2-11-884,-6-12 1,2-1 1818,32 9 0,-26-14 0,3-2 0</inkml:trace>
  <inkml:trace contextRef="#ctx0" brushRef="#br1" timeOffset="152032">27415 10259 9268,'-11'0'2150,"1"1"-1119,10-1 3002,0 0-3882,-2 2-61,2 0 27,-3 1 40,3-2 302,-3 1-128,0-1 72,-1 1 11,0 0-21,2-2-62,-1 1-63,0-1 136,0 0-203,0 0-5,-1 0-5,2 0 480,0 0-575,8 1 72,2-1 140,22 0-118,18-1-117,8-1-263,-22 0 1,3 1 231,9-2 0,0 1-1648,-9 0 0,0 1 1614,14-1 1,0 0-1,-13 0 0,-1 1-256,1-1 0,0 1 259,1-1 1,1 1-757,0-1 0,0 1 762,1-1 0,0 0 2,0 1 1,1-1-388,1 0 0,-1 0 388,1-1 0,0 1-9,-1 0 0,0-1-6,-1 1 1,0 0-3,-1 0 0,-1 0 38,0 0 1,-1 1 717,-2-1 1,0 1-567,-2 0 1,1 0 0,-3-1 0,1 1-75,29-2 281,-2 1 1,-4-2-2,0 2-196,-3-2-263,-3 1-294,-3 0-12,-3 0-11,-2 0 16,-2 0 1657,-2-1-1656,-1 1 125,17-3 821,-14 2-575,12-2 45,-3 2 532,-13 1-560,10-1 22,-9 1 1237,-11 1-1134,3-1 5,-16 2 20,-4 0 18,-4 1 1344,-3 0-1429,-1 0-331,-8 0-124,1 0-161,-9 1-397,-1 2-727,-3 1-1643,-2 0 3276,-5 1 1,12-2-1,0 0 1</inkml:trace>
  <inkml:trace contextRef="#ctx0" brushRef="#br1" timeOffset="152824">29011 9542 22263,'-9'-28'168,"-2"12"-96,-10 44 7,-4 2-6,-2 3-12,-4 1-14,7-9 1,-2 1-915,-15 13 881,14-13 0,0-2-711,-12 10 725,2-2-6,1-3 1,4-3 16,1-4-22,4-2 16,3-5 18,5-3 21,3-2 29,4-4 241,3-2 423,4-3-653,2-3 895,3-3-1007,0-6 0,3-2 11,1-5 6,3-3-6,2-4-6,3-3-472,3-2 478,3-2-5,1-1 27,14-15-10,-7 13 111,8-11-2118,-11 17 2135,-1 1 10,-1 2-862,-2 3 867,-1 2-162,0 3 45,-1 1-106,1 2-7,-2 1 291,3 2-316,-1 1-1033,1 1 1024,0 1 896,9-3-774,-8 4 0,7 0-17,-12 6 84,-1 0-74,-3 4-2,3 7-7,1 10-7,1 2 11,2 7-12,22 20-5,-12-16 1396,-3-6 0,-1-2-1400,6 0-27,0-3-43,-4-2-313,-2-3 108,-5-4-219,-4-1-302,-5-4-281,-4-1-314,-3-4-365,-2-1 936,-1-1 0,0 0 0</inkml:trace>
  <inkml:trace contextRef="#ctx0" brushRef="#br1" timeOffset="154324">29165 8786 18514,'-3'-38'488,"1"-1"0,0 2 0,0 11 1113,1 22-1571,0 0 441,1 3-398,0 11 282,5 9-277,-2 6 13,4 8-8,-2-4-22,1 3 687,-1 3-686,4 17-35,-2-13-5,1-6 0,0-1-935,2 2 924,5 7-12,-5-18-18,-1-5 36,-1-2 5,-2-6 62,-1-1 67,-2-5 29,-1-2 928,0-2-969,3-4-25,1-3-26,10-14-51,-2 3 12,8-10 4,-5 6 29,0-2-1,0-2-27,-1 0 29,-2 0 1,-1 0 83,2-7 23,-5 6-85,-1 3 34,-5 9-124,-4 11-16,0 1 4,-4 8-7,-1 0-6,-5 5 11,1 2 0,-1 0 6,0 2-5,1 1-6,2-1 5,2 2-17,3-2 1,1 1 10,5-2 7,3-1 10,5-2 29,12 1-33,-2-4-11,11-2 14,-7-3-6,1-4 1,1-1 0,-1-3-12,-1-4 0,-3-4 6,-3-2 6,-4-3 22,-4-13 6,-6 5-6,-2-10-6,-5 12 17,-2 0-3408,-2 2 3408,-2 3 17,-1 1-39,-1 3-1,1 3-10,-1 3-28,1 3 22,1 1-124,-3 4 46,4 0 3386,-2 4-3426,5 3-27,0 4-62,2 3-108,1 2-110,3 1-824,12 10-2011,25 6 1714,-4-5-179,16 1-854,-17-16 1111,2-2 259,2-3 234,-3-2-565,11-3 1041,-14-3 354,10-2 542,-24 0 309,-1-2 1367,-11 1 24,-4 1-916,-3-2 18,-3 2-62,-1 0-73,-3 1-83,-1-1-113,0 1-101,0 0-123,0 0-89,3 1-118,0 0-118,3 0-67,0 2 202,2-1-348,4-1-22,2 0-17,5-1-11,3 0 23,16-4-29,8-2-774,2-1 763,0-1-5,-13 2 55,9-8-27,-11 3-1431,6-7 1447,-14 6-2665,-3-2 2677,-3 2-778,-4 1 789,-2 1-17,-3 3-11,-4 2 795,-5 2-823,-5 2-28,-6 1 11,-3 2 2699,-5 1-2699,0 3-1261,-3 2 1272,1 3-11,0 3 17,-16 16-51,18-8 6,-9 13 11,24-14-27,3 1-35,3 6 12,2-5-101,12 12 22,2-14-33,12 5-78,3-9-387,6-4 0,2 0-73,13 0 1202,-10-2 1,2-3-2886,-5-3 0,-2-2-2916,19-4 5288,-14 0 0,-2 0 0,-9-2 0,-1-1 0</inkml:trace>
  <inkml:trace contextRef="#ctx0" brushRef="#br1" timeOffset="154732">30776 8364 19243,'-16'-44'780,"-1"1"1,2 3 0,3 9 171,6 18-227,2 7-608,1 0 70,1 6-187,0 1 92,1 3-70,0 5 241,-1 5-224,2 6 0,-1 3 0,1 6 28,1 21-50,3-9-2431,1 15 2437,3-15-18,1-1-2588,1 0 2589,-2-4 5,2-2-74,-3-5 74,-2-3 0,-1-6 0,-2-5 40,-2-4 1618,0-4-1551,0-2 27,-1-3 135,0-1 3262,-1-6-3481,1-1 114,0-8 4,1-11-83,2 4 66,7-20-151,2 17-640,7-7 651,-2 12-3187,1 3 3221,9 1-2163,-6 6 2135,6 1-22,-8 6-1,1 4 298,0 1-292,1 5 12,0 3-18,1 2-10,-1 2 1987,5 11-1987,-8-6-18,6 27-10,-15-23-18,-6 13-305,-26-19 0,-8-4-153,-7 3-219,-1-2 0,-2-2-773,-7-6-1854,-1-2 3355,-8-1 0,28-2 0,2-1 0</inkml:trace>
  <inkml:trace contextRef="#ctx0" brushRef="#br1" timeOffset="155606">31813 8345 18305,'-2'-9'3234,"1"1"-2470,1 8 511,0 0-855,-30-62-757,21 45 362,-8-17 0,1 5 90,13 28-195,-1 3 103,1 4 30,-3 17-155,2 0 0,0 15-449,2-2 563,2 6-16,2 3-975,2 6 891,3 3-27,3 2-2654,2 2 2465,2 0-68,1-2-66,1-2-696,0-4 668,0-4 78,-1-6 57,-4-4 85,-2-7 156,-5-7 615,-3-5-537,-5-6 7,-3-3-6,-5-5 2828,0-2-2845,-4-8 23,4 0 16,-1-8 1072,6 1-1050,2-2 12,-1-1 22,0-2 34,0-1 56,0-2 22,-1 1 959,-1-9-841,2 7 11,-1-4-39,3 10-62,2 0-72,0 2-51,2 0-45,1 1-67,9-4-62,0 5-279,23-6 88,-7 10-33,15-1-27,-9 6 33,3 0 78,-3 1-192,-1 0 377,-4-1 51,-3 0 16,-4-2 51,-3-1 241,4-10-169,-9 6 29,4-8 22,-9 9 321,-2 1-265,-1 1 23,0 3 11,-2 0 0,-1 1 5,0 2-11,-1 0 1019,0 1-1265,-2 7-23,2 2 0,-2 7 6,2 1-3420,0 4 3397,2 3-16,2 2-29,3 2 6,2 0-162,9 11 11,-3-9-168,7 7-213,-6-14-386,-2-2-908,0-1-3052,-2-4 4923,-2 1 0,-5-8 0,-2-1 0</inkml:trace>
  <inkml:trace contextRef="#ctx0" brushRef="#br1" timeOffset="155783">32260 8187 13833,'2'11'0,"-1"-2"0</inkml:trace>
  <inkml:trace contextRef="#ctx0" brushRef="#br1" timeOffset="156130">32563 8803 21545,'-5'2'1720,"1"-1"-1009,4-1-565,17-100-102,-12 68 1,1-1-340,1-10 1,1-5 0,-1 5 311,-1 4 0,-1 5-2029,3-25 2040,-2-2 11,-2-1-1156,-3 18 1,0 0 1250,-3-19 20,-1 15 0,-1 2 3,-4 1 56,0 13 0,0 2-112,0 9-34,-3-3-61,8 20 340,0 4-340,0 9 1619,-1 2-1619,-1 12-12,-1 1-5,1 6-17,0 6-182,3-5 0,1 1 138,0 22-322,3-17 0,1 0 208,7 19-161,2-15 0,4 0 22,-4-9 0,2-1-705,4 9 1,2 0-518,11 11-1046,1-3-730,0-3 3323,4 1 0,-18-22 0,-1-2 0</inkml:trace>
  <inkml:trace contextRef="#ctx0" brushRef="#br1" timeOffset="156408">32538 8405 22845,'13'-44'-582,"6"7"38,16 33-1124,5 0-427,5 2-2654,3 1 4749,7 0 0,-25 1 0,-3 0 0</inkml:trace>
  <inkml:trace contextRef="#ctx0" brushRef="#br1" timeOffset="156764">32901 8620 20190,'35'-47'35,"0"0"1,-3 3-1,-5 5 4,-7 2-16,-2-5 21,0-4 18,-1-4-1,-7 12 1,-1 0 39,5-22 19,-6 11 1,-1 1 58,-2-6-293,-2 21 0,-3 1 277,-3-7-23,-4 5 562,-10-5-596,4 14 683,-7-2-671,2 16-67,5 5 749,-2 3-795,6 6 1154,-9 19-1159,5-2-44,-9 30 125,14-17-126,0 14-28,6-10-39,3 2-28,5 3-280,7 0 0,3 1-123,7 12-609,-3-12 0,0 0-171,7 0-726,0 0-1033,1-3-1169,0-2-4986,-1-7 9237,-5-5 0,-9-14 0,-7-5 0</inkml:trace>
  <inkml:trace contextRef="#ctx0" brushRef="#br1" timeOffset="157081">33370 8453 21829,'-32'-45'11,"14"8"892,40 33-881,6-1-9,3-2 4,2-1-22,0-2 16,0-1 11,-3-2 231,-3-2-220,-4-1-10,-3 0 509,-5-2-464,-4 0 10,-3 2 17,-5 1 351,-8-1-339,-5 6-6,-8 0 11,-3 7 117,-16 2-100,6 6-565,-11 2 548,14 4-34,1 2-10,3 2-12,2 1 17,-3 14-73,9-7-348,-1 11 331,13-9 23,9 14-23,7-9-22,12 11-23,9-13-2509,9 1 2218,10-1-31,-23-13 1,1-2-1264,3 0 0,2 0 1647,6 2 0,-2-2 0,4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3:54:24.01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1079 954 31202,'-46'2'391,"0"0"0,-1 1 0,-15-1 1,6 1-392,5 1 0,9-2 0,11 0 0,0-2 0,18 1 0,-1-1 0,18 0 0,4 0 0,8 0 0,10 0 0,9-2 0,9 1 0,11-3 0,8 1 0,-28 1 0,2 0 0,2 0 0,0 1 0,3-2 0,1 1 0,2 0 0,-1-1 0,2 1 0,1-1 0,-3 0 0,3 1 0,1-1 0,1 0 0,0 0 0,1 0 0,-1 0 0,1-1 0,-2 1 0,-2 0 0,-2 0 0,-2 0 0,1-1 0,-2 0 0,-2 1 0,0-1 0,-4-1 0,0 1 0,24-4 0,-10 0 0,-3-7 0,-24 6 0,-4-7 0,-24 5 0,-6-1-1570,-7-1-165,-5-1 2675,-4 0-1787,-3 1 1313,-2 0-1467,0 1 224,-1 1 1388,2 2-134,2 1-3404,4 1 3034,6 2 91,4 1-217,6 1-96,3 1-66,4 1 169,2 1-263,0 0 3472,5 0-3298,2 2-85,7 0 19,2 3-37,6 0 26,3 3-63,2 1 278,3 2-164,-2 3-170,0 1 95,-1 5-138,5 13 37,-9-3-51,1 12-47,-15-8-90,-4 4-128,-9 3-82,-4 1-950,-10 1-808,-5-1 1819,-8 3 1,15-22 0,-1-1 0</inkml:trace>
  <inkml:trace contextRef="#ctx0" brushRef="#br0" timeOffset="525">3155 1132 32767,'-6'-44'-848,"-1"1"0,1 4 1,1 6-887,1 13 864,-2 5 62,2 3 86,-2 4 240,2 2 409,0 4-1089,0 1 2005,3 3 427,-1 6-351,2 5-243,-1 22 164,3-3-178,0 17-379,2-8-642,1 3-565,0 2-97,-2-10 0,0 2-336,0 21 787,-1-19 0,0 0-915,-1 18-602,-1 1-1255,1-3-360,1-4-575,0-7 4282,2-3 1,-2-20-1,1-4 1</inkml:trace>
  <inkml:trace contextRef="#ctx0" brushRef="#br0" timeOffset="719">3178 1222 22260,'1'-62'352,"0"1"1,0 4 0,-1 6-525,-3 5 341,-2 1 30,-2 4 23,0 1-101,0 3-47,1 1-505,2 2 515,2-10-70,9 4-279,11-5-98,4 16 438,8 10 211,-4 11-230,4 3-149,0 3-310,0 3-3292,0 5 2220,-2 5-1528,-3 6-1036,-3 6 3302,-3 7 0,-10-13 0,-1 1 0</inkml:trace>
  <inkml:trace contextRef="#ctx0" brushRef="#br0" timeOffset="867">3087 1283 20986,'56'-21'-473,"-1"1"0,-5 1 0,-2 3-4443,-15 7 1,-2 1 3413,10-1 1,1-1 0,-31 8-1</inkml:trace>
  <inkml:trace contextRef="#ctx0" brushRef="#br0" timeOffset="1583">4005 1040 18105,'-27'-23'-175,"-1"0"1,-14-15 1898,46 38-1551,4 0 1412,10 5-1583,-1 1 928,7 6-963,4 10-93,-3 10 48,5 16 2549,-13-6-2683,-5 2 1,-9-13-12,-4 13 80,-6-11 14,-13 17 83,2-25 55,-9 3 13,-1-12-5,7-7 16,-5-1 40,6-7 678,6-4-695,-1-3-6,9-5 0,2-2-22,2-3-11,2 0 651,10-9-657,11 0-22,4 1-6,9 2-50,-4 9-118,7 2 0,2 0 6,13-2-226,-9 3 1,0 1 174,10 0-658,-13 2 0,1 0 695,-8 2 0,1-1-224,23-3 0,0-1 245,-23 5 1,-2-1 25,10 0 1,-1-1-219,20-6 286,-21 5 83,0-3 57,-26 4 100,-7 0-38,-7 2 245,-13-1 430,-1 4-508,-9 1 1888,-9 2-1910,9 2 112,-18 7-264,21 1-38,-6 5-23,9-3-23,1 2-27,2 1 5,3 1-11,2 0-11,4 0 28,3 0-12,2 0 1,5 1-1,2-2-5,5-1-5,10 4-1,-3-6-5,19 6 5,-3-8 6,1-3 0,-2-4 6,-13-4-6,-1-2 6,-2-2 16,-2-3 40,2-8 27,-4-4-55,-3-4 5,-5 0-17,-5 2 12,-1 0 11,-2-2 11,0 1 45,-6-7-51,2 9 0,-4-5-22,1 13 0,-2 2-28,-2 4-11,-1 4-62,-11 5-16,5 3-436,-4 6 195,10 0-269,4 2-3299,3 6-5176,3-5 9074,4 3 0,1-13 0,0-1 0</inkml:trace>
  <inkml:trace contextRef="#ctx0" brushRef="#br0" timeOffset="2216">5217 1071 24788,'-39'-9'67,"8"6"-39,31 21 6,1 1-17,0 2-6,3 0 0,-1 0-11,1 0 17,2 9-6,-1-9 0,1 6 1,-2-11-1,1 0-11,-2-6 17,1 0 27,-3-7 80,1-2-57,0-1-6,2-2-10,0-3 11,2-3-17,2-2-6,0-3 11,2-1 6,0-2-5,2-3-6,1 0-3409,1-2 3386,3 1 45,12-4-33,13 2-29,-7 5 7,6 7 4,-20 10-10,1 5 0,1 2 22,12 12-17,8 8 2861,0 3-2872,2 2 11,-12-7-1272,0 0 1261,-2 1-603,8 8 597,-12-10 12,6 4 0,-16-15-1,-2-2 1,-3-5-6,-1-3 438,0-3-444,1-4 1256,0-5-1256,2-4 23,2-5-23,1-3 6,2-2-2690,-1-4 2657,0-1 38,5-21-522,-7 8 517,1-18 11,-10 12 0,-2-1 6,0-14-501,-2 11 0,0 2 506,-6-2 6,-1 3-87,-3 4 255,-7-8-73,3 17-17,-6-3-16,6 18 5,-1 7 2544,3 3-2595,0 4 709,2 2-719,2 4 1523,1 5-1618,-1 23 38,2-4-16,-1 21-957,4-10 996,0 6 0,3 4-22,4 4-23,4 3-39,4 5-137,-1-15 0,3 1 5,-3-9 0,0 0-33,7 10 0,1-1-99,-4-13 1,0-2-196,3 0 0,1-1-1545,0 0 0,1-1 2088,5 2 0,-1-3 0,1 4 0,0-4 0</inkml:trace>
  <inkml:trace contextRef="#ctx0" brushRef="#br0" timeOffset="2408">5900 1177 22452,'-3'-5'1206,"1"2"-48,2 3-1510,33-62 95,-11 44-2727,3-17 1,3 4 2495,8 25-662,5 0-1844,5 2-5993,-2 1 8642,-5 1 0,-18 1 0,-8 0 1</inkml:trace>
  <inkml:trace contextRef="#ctx0" brushRef="#br0" timeOffset="3752">6676 1083 32767,'0'-3'-3036,"0"0"6072,0 3-3036,3-22-2215,2 19 3515,4-16-1355,3 25 340,3-2-1206,4 1 1691,14-2-152,-4-1-1050,9 0 1005,-10-2-1270,15-11 1163,-19 4-158,10-10-308,-24 1 0,-5 2-479,-1-4 958,-4 5-479,-3 0-3553,-2 1 1824,-4 0 33,-10-1 495,2 4 561,-8 0 469,5 5 184,-1 1 171,0 2 184,-1 0 125,1 1-62,-1 3-42,-10 6-390,8 2-26,-9 6-362,10 0-30,1 3-28,0 5-27,2 3-28,2 1-41,3 2 2072,2-1-1805,5 0 276,3-1-17,5-1-22,6 0-199,31-5 1,20 1 0,-7-5-263,-19-6 1,2-2 402,10 2 1,9 1-1,1-3 1,-11-5-2666,10-14 2692,-17 1 0,-3-1-25,10-9 986,-4-1-903,-5-2 29,-5-1-2020,-6-1 2036,-5 0-92,-4 1 110,-4 0 2057,-1-5-1940,-3 1-61,-2 1 37,-4 6-26,-1 8 2999,-1 1-3011,-1 2 17,0 1 1203,1 1-1253,0 2 11,-1 2-61,1 4 22,-2 7-39,3 1 5,-1 5 0,2 0-22,1 1 22,-1 2 0,1 2 0,-1 21-16,1-14-1,-1 15 1,3-12 10,1-10-5,1 3 34,0-12-29,-1-5 40,0-2 11,0-2 84,4-6-39,14-15-62,-5 3 79,19-22 27,-10 7-89,2 0 17,-4 3-11,-7 9-6,-2 3-6,1 3 23,2 0-73,-4 6-3386,4 0 3391,-5 6-5,0 2 0,2 2-11,0 5-6,1 1-22,1 4 11,1 2-39,10 11-73,6 4 33,0 2-618,3-3 585,-8-9-2383,21 7 2187,-8-8-67,17 4 1852,-12-11-1846,2-3 78,1-5 89,-1-2 107,-2-7-1927,-3-3 2050,-3-6 318,8-14-250,-15 3 10,6-10 2122,-10-6-1998,-1-5-68,-3 1-5,-7 2 162,-9 2 6,-5 0-157,-5 1 0,-7 6-23,-4 15 1,-4 3-264,-4 5 247,-5 3 3000,-19 3-3034,7 5-445,-14 3 440,15 6-29,0 4-255,-12 12 244,2 8-16,2 0-455,10 1 449,18-11-11,3-1 45,6-1-112,16 15 55,3-16 1,15 11-68,14-18 46,-6-7-147,15 0 180,-12-6 6,1-6-2290,0-2 2306,-1-4 751,10-14-728,-7-8-29,-4-4 12,-13-5 0,-14 8-121,-4-6 129,-4 8 0,0-4 167,-3-3 0,-1-2-86,-1-9 1,-3 0 871,1 10 1,-1 3-890,-2 5 1,-2 2 313,-11-11 45,-5 4-352,4 11-46,4 9-11,12 16-16,3 4-1,-1 3-11,1 7-16,1 6 10,0 25 6,2-4 6,3 22 6,2-9-693,3 6 636,0-13 1,2 2-340,-3-11 1,2 0 168,2 11 0,1 2-894,4 0 0,0-1-1537,-4-11 0,2 0 2635,7 17 0,-1-4 0,-4-12 0,0-1 0</inkml:trace>
  <inkml:trace contextRef="#ctx0" brushRef="#br0" timeOffset="5875">10396 847 32767,'-10'-47'-1058,"1"-1"0,0 5 1,2 7-1013,6 18 1619,-1 4 74,0 4-80,-1 5-225,1 2 610,1 2 2632,0 8-2071,1 5-170,1 13-222,2 34-53,-1-14 0,-1 3-740,1 3 0,-1 1 948,-1 10 1,-2 0-1485,1-10 1,-2-1 1180,-2 4 0,0 1-40,-2 4 1,0 0-511,2-18 0,-1-1 0,0 3-104,-1 3 0,0 3 0,-1 0 0,1-2-1243,0 3 0,0-3 0,0 3 2000,0 2 0,-1 4 0,1-2 1,1-8-1,1-6 0,1-4 0,0-1 1,1 1-1</inkml:trace>
  <inkml:trace contextRef="#ctx0" brushRef="#br0" timeOffset="6824">11625 1219 32767,'8'-54'-166,"0"0"1,0 5 0,-3 11-1243,-6 24 117,0 5 250,-1 3-25,0 3 284,1 2 4875,0 1-4176,1 3-40,0 2-273,0 5 362,0 2 169,0 12 257,0-4-8,0 7-617,0-7-1331,0 2 1181,-1 8 345,-1-7 19,-1 7 74,-3-6 162,2-9 98,-2 1 308,2-10-152,2-3 221,-1-1-49,0-10-1097,1-1-19,-1-9-94,3 0 11,-1-3-83,1-1 40,1-5-99,5-21-82,0 5 621,5-16 303,-2 13-1629,0 1 1516,1 4 5,-1 3-78,6-6 80,-2 14 99,5-4-215,-2 15-152,14-2-35,-5 6 5,12 0-8,-8 8-495,2 2 442,1 3 1086,15 3-933,-11 5 168,9 2 48,-4 12-48,-11-3 6,7 9-12,-8 9 1,-10-8-6,2 12 11,-14-11 876,-3 2-865,-6 0-17,-5 1 12,-16 14-12,0-12 389,-10 8-383,4-17-5,0-4-1387,0-3 1403,1-4 17,-9-2 5,11-6-10,-5-1 27,6-8-16,9 0-1,-4-5 7,11 0 4,3 0-10,2-1-12,2 2 1488,3-4-1493,2 3-6,8-4-11,0 6 5,6 0 7,-1 4-7,2 1-5,2 0 11,0 2-16,2 1-1,11 4 29,-7 2-18,9 4 6,-1 6-39,-9-3-16,15 15-7,-15-4 18,-3 2 5,-10-2-23,-11-7 6,-6 0-22,-18 9-970,-1-6 1037,-15 5-39,4-9-11,-3-2-6,-3-2-28,-1-3 5,1-2-33,1-4-706,-17-2-2167,24-7-2174,-3-2 5159,31-8 0,6 9 0,2-1 0</inkml:trace>
  <inkml:trace contextRef="#ctx0" brushRef="#br0" timeOffset="7258">12863 1001 14347,'-49'-13'311,"-1"0"1,5 1 0,7 6 1770,13 11-1948,2 4-824,1 1 751,3 2 1042,3 2-1064,-2 9-28,6-3-11,-1 5 6,8-7 2084,2-2-2040,10 12 478,0-12-444,17 11-33,-7-19 100,19 1-56,-15-7 23,7-2 22,-12-3 5,-1-4 3415,-2-2-3263,4-9-145,-5 2-35,3-5 23,-6 4 135,4-7-118,-4 4-23,3-4 101,-4 1-117,-2 8-23,-1-2 79,-2 7-102,-2 5-66,0 1-17,-1 2 5,0 11 1,0 0-12,-1 18-22,1 6-79,1 14-22,3-7-73,5 0-100,1-9-130,5 0-985,15 17-3387,-2-10 3387,-8-14 0,2 1 1428,19 14 0,-19-19 0,0 0 0</inkml:trace>
  <inkml:trace contextRef="#ctx0" brushRef="#br0" timeOffset="7749">13573 1096 18682,'-45'-30'267,"0"0"0,4 1 0,6 10 1756,13 23-1805,-3 7-151,6 2-22,-2 7 17,5 9-40,4-3 123,-3 11-128,5-5-23,0 4-5,2 2-62,0 24-33,4-15-107,5-7 0,3 0-129,7 4-808,11 11 635,6-22-96,6-4-257,7-5-1908,6-5 1471,4-6-142,1-6-844,-2-10 1,1-3 1893,-19 0 1,-1 0 10,19-6 0,-3-2 15,1-9 341,-17 4 0,1-3 193,13-13-82,-16 9 0,-2 0 107,8-15-40,-3-5-785,-2-1 1166,-4-3 426,-10 15 0,-1 0 1469,5-19-1778,-10 20 0,-2 1 604,-3-12-126,-6 3-123,-4 0-149,-3 3-140,-4 3-12,1 3 1028,-1 2-1208,4 4-60,0 2-68,4 4 533,1 2-662,2 3 3191,1-2-3330,0 7 848,0 0-927,0 8 167,0 2-189,0 7 5,0 13-28,0 5 11,-1 11-3409,-1 1 3410,-2 6-18,-2 6-2290,-2 6 2256,-2 4-948,-1 3 848,-3 0-4,7-31 0,0 3-738,-3 11 1,-1 7 0,1-5 280,3-6 1,1-1-552,-2 6 0,-1 3 0,3-6 1152,5 11 0,1-25 0,0-3 0</inkml:trace>
  <inkml:trace contextRef="#ctx0" brushRef="#br0" timeOffset="8098">14535 1047 22516,'-41'-18'123,"0"-1"1,2 2-1,8 9 0,15 18-5245,-2 5 5290,-15 9-95,6-4 528,-12 7-545,9-7-6,0 1 12,-1-1 5,1 0-6,2-2 658,2 0-691,4-2 56,-3 11-62,13-10-11,-2 8 6,14-12 2,5 0-24,4-1 10,7 0 6,6 0 1,6 0-7,7 0 2369,5 0-2399,-5-3 0,1-1 272,24 5-303,-18-4 0,0-1-642,-10-3 1,0 0 551,1-1 1,0 1-62,1-1 0,-1 0-87,1-1 0,-1 1-152,0-2 1,-1 0-939,31 1-1434,-4-2-392,-6-1-2401,-4-2 5649,-2-2 1,-23 1 0,-2-1 0</inkml:trace>
  <inkml:trace contextRef="#ctx0" brushRef="#br0" timeOffset="9265">15044 1225 20511,'-42'-10'220,"0"1"0,3-1 1,9 6 1317,21 9-1454,3 2 536,1 2-530,4 0 278,0 1-284,3-1 866,3 2-883,5-2 90,26 7-124,-9-7-903,19 3 887,-16-9 5,-1-2-11,0 0-11,-1-3 12,-2-2 21,-4-3-22,-1-2 12,-4-2-12,-2-1-5,-3-2 33,1-18-50,-7 11 22,1-12 12,-8 16-12,-2 1 921,-3 1-876,-11-3-11,1 6 22,-9-1 17,4 7 6,-2 2-12,-1 2 6,0 2 34,-11 6-79,10-1-34,-7 7 18,13 0-12,1 1 0,2 2-5,3 1-6,1 3 0,3-1 5,2 4 12,4-2-34,1 3-5,5-2-12,3 1-83,15 10 5,0-8-533,12 7 461,-2-12-827,3-1 826,3-4 12,1-3 5,-1-4 28,-1-4 33,-3-1 23,-2-6 56,-3-1 0,-1-6 17,-3-2 6,-1-2 27,-3-2 0,0-3-1223,-4-3 1251,-1-2-610,-1-2 644,0-1-180,-1 1 208,0 0 16,0 4 35,-1 2 10,-1 4 13,-1 3-7,-2 3-22,-1 3 1466,-3 2-1544,0 3 1550,-2 2-1607,0 0 300,0 2-294,0 3-6,0 3 0,1 5 1,1 4 5,0 2-6,-1 4 23,1 12-23,-2-7-3386,1 19 3376,-1-20-1,0 6-17,-1-12-5,0 5 0,0-9 11,0 2-12,-1-10 29,0-4 0,0-1 5,1-3 3393,1 0-3393,1-3 6,2-3-11,6-10-6,-1 0-5,5-6 5,-2 3-5,2 0 5,1-1 0,0 1-11,2 0 11,-1 2-11,0 3 0,-1 2 12,0 2-29,-1 3 6,-1 3-6,2 2-6,0 1 7,2 5-52,16 8 7,-7 2-3393,12 6 3365,-9-1-12,0 1-2274,0 2 2218,0 1-307,13 12 178,-9-8-117,10 7-678,4-2 526,-12-10 188,-6-5 1,0-2 114,2-2 66,10 1 52,-17-11-433,-2-1 573,-1-6 27,-1-1 23,-1-6-96,0-2 113,-1-2 1943,-1-1-1870,9-14-68,-7 5 1,6-10 16,-8 8 2516,-1-1-2455,0 2 29,-3-1 45,-2 3 11,-3 1 11,-5 1-6,-1 2-11,-8 2-16,-2 1-7,-8 2-2040,-5 3 2002,-5 1-4,-5 3-36,-4 2-16,-2 2-28,-2 3-23,0 0 307,2 4-335,4 2-5,4 4 0,4 3-29,3 1 12,4 2-11,4 1-1,3 0 6,4 2 3305,4 6-3310,9 2-6,1-1-6,9-3 6,-1-8-6,4-2-27,24 2 22,-14-7 11,29-2 5,-31-10 299,6-5-293,-14-3-6,-1-5-3363,3-15 3392,-5 4 10,2-15-909,-6 8 943,-2-6-1933,0-4 2012,-1-4 22,0-2-120,-4 0 126,-4 16 0,0 0-40,-3-17-84,0 20 1,-2 0 213,-8-24-18,-2 6-117,-1 2 1866,2 15-1894,5 17 33,0 3 849,2 4-893,1 2 3242,2 2-3314,1 3 355,1 2-384,0 0 0,1 9 0,3 2 0,2 10 0,3 3 0,0 7 0,6 29 0,-4-6-725,-3-15 1,-2 2 724,-1-7 0,-2-1-43,0 4 1,-1 0-87,0 2 1,-1 1-99,0 0 0,-1 1-193,0 2 0,0-1-608,0 2 0,0 0-3888,1-4 1,0-1 4408,0-2 0,1-4 0,0 2 1,0-13-1</inkml:trace>
  <inkml:trace contextRef="#ctx0" brushRef="#br0" timeOffset="414951">4975 2542 20388,'-5'-48'1094,"-1"0"0,1 7 0,1 7-959,-1 14-68,2 11-17,2 11 495,1 7-461,0 3 133,1 9-66,1 16-84,0-5-883,0 17 844,-1-10-6,-1 5-22,0 3 11,0 4 1,-1 2-1,-2 2-11,-1 3 0,-2-1-17,0-19 0,0 1 17,-4 14-9,4-21 1,-2-1 25,-8 7-6,3-14 7,-5-2 197,-3-13-220,5-5 22,-5-4 22,0-13-11,-2-12-11,-1-4 5,1-7 23,7 7 0,0-1 691,-5-9-700,2 3 1,0 0 7,2 4-989,-4-7 990,7 16 6,2 3-2973,0 3 2978,2 3-6,1 3-5,2 5-6,0 1 148,2 2-125,-4 4 631,4 2-665,-3 2 3381,4 3-3398,1 2 43,0 1-12,1 3 3,1 0 0,1 2 11,0 2-13,0 2 10,4 2-13,2 2-5,22 26-44,-6-18-934,-2-6 1,2-2 939,8-1 16,23 4-2766,-10-10 2794,16 0-1,-13-12-331,-13-4 0,2-3 334,2-4 1,0-1-4,0 0 0,-1-1-5,-2-2 0,-2-1-47,-1-1 0,-1 0-65,14-5-96,9-4-238,-22 11-464,-4 2-1107,-4 4 1968,-2 2 1,-10 1 0,-2 1-1</inkml:trace>
  <inkml:trace contextRef="#ctx0" brushRef="#br0" timeOffset="415544">3978 4334 16868,'1'-6'2818,"0"0"-1900,-1 6 2437,0 0-3131,40-51 219,-31 60-292,28-38-33,-42 73-29,-3-1-1445,0 7 1412,-3 4-11,2 6-23,1 1 12,2 1-17,2-3-347,5-19 1,1 0 340,6 16 3,-1-22 0,2-2 9,11 4 38,3-8-21,4-6 22,2-9 10,3-5-4,0-5 4,3-7-10,1-5 0,2-7-12,0-7 17,2-4-5,-1-5-6,0-3-11,-1-3-1,-2-2 6,-7-1 1,-1-1-40,5-12-5,-9 12 0,-2 1 10,-6-1-10,-4 5-59,-4-5 14,-3 15-57,-6-1-128,-3 16-252,-2 5-387,-1 4-660,0 3-127,1 5 1650,-1 5 0,3-3 0,1 0 0</inkml:trace>
  <inkml:trace contextRef="#ctx0" brushRef="#br0" timeOffset="416135">5016 4298 24727,'33'-17'22,"-1"0"0,0 0 1,-2 5-40,12 7-5,3 1-1383,1 1 1327,0 2-51,0 0-2559,-2 2 2464,-2 1-1441,-9 3 1,-2 1 544,6 2-202,13 7-1697,-34-2 1081,-8-4-18,-8 4-649,-6-5 146,-7-1 639,-2 1 3504,-3-2-1684,-11 0 0,7-3 3706,-20 0-1416,17-3 349,-9-2-136,11-1-413,1-1-438,2 0-314,1 0-239,1 1-175,2 1-141,0 1-133,3 0 269,-4 2-600,5 2 90,-4 7-246,8 0-29,1 8 0,4-1-22,1 4 40,1 19-113,1-6-17,0 15-22,2-11-3403,0 1 3353,2 1-794,-1 2 626,0 2-152,-1 3-506,-1-11 0,-1 0-48,-1 20-81,0-18 1,-2-2 332,-4 15 95,-5-1 275,-3-4 49,-12 7 3231,-5-14-1326,-6-7-790,11-20 758,7-17-405,12-14 330,6-9-1163,5-3-41,7-1-66,5 10-79,4-1-73,3 3-39,4 0 6,19-3-62,-7 6-28,16 0-34,-12 7 1186,2 4-1359,4 2-1326,0 2 675,1 2-1052,0 2 1225,8 2 0,-28-2 0,0 2 0</inkml:trace>
  <inkml:trace contextRef="#ctx0" brushRef="#br0" timeOffset="416877">2971 7195 12497,'10'-51'778,"0"0"1,-1 6-1,-2 4 2163,-3 0-2560,-3 15 1414,-1-3-1504,-1 17 840,-3 4-901,-4 5-179,1 8-12,-5 6 12,1 9-6,-4 9-17,-2 6 221,-2 8-241,4-10 1,0 3-7,1 3 1,1 3-6,-1 9 1,2 0-1097,3-11 0,4-2 1101,4-3 1,4-3 8,7 6-6,8-6 23,20-2 6,-6-13 2191,13-2-2180,-11-14 56,20-16-258,-12-1 174,-13 2 0,-1-2 39,12-12 5,-12 5 1,-1-3-6,0-1 0,-1-3 0,5-6 0,-1-2-14,-5 1 0,-2 0-26,-6 9 1,-2 1 11,8-19 3162,-9 10-3218,-5 8-224,-2 3-146,-5 14-1204,-2 10 179,-3 14-3401,1 1 1301,-1 10 2956,1-1 0,2-11 0,0 1 0</inkml:trace>
  <inkml:trace contextRef="#ctx0" brushRef="#br0" timeOffset="417359">4114 6996 21572,'-11'-42'302,"-1"0"1,2 4 0,0 8 684,-3 21-825,1 3 610,1 2-643,-2 2 270,4 3-349,-4 16 793,10-3-804,-2 12-3070,5-4 3054,1 1-12,3 5 6,2 2-12,10 18-16,7 4 6,1 1-189,2-6 177,1-3 23,-3 2-29,-1 9-5,-10-15-347,-39 14 1533,-15-27-1595,-7 6-101,2-24-111,23-10-694,1-5 530,2-5-49,2-4-23,3-4-50,3-5-892,1-20 1094,6 5-747,0-14 1340,6 12 297,1 0 665,1 2-234,2 0 640,-2 4-338,-1 3 13,-2 3-52,0 4-95,-2 4 22,-1 4-172,-1 4 1100,1 3-1225,1 3 747,-1 2-752,1 3-182,0 2-170,0 4 116,-2 10-144,0 3-35,-3 10-22,1 0-5,-1 3-23,0 2-1474,-1 3 1463,0 1-28,1 2-6,-1 2-33,1 1-174,2-10 1,1 1-1193,-2 18 738,2-16 1,2-2-2571,-1 15-5882,2-5 9147,0-7 0,1-17 0,0-7 0</inkml:trace>
  <inkml:trace contextRef="#ctx0" brushRef="#br0" timeOffset="417977">4462 7156 20770,'10'-38'339,"0"-1"0,6-21 1285,-16 59-1573,0 1 603,0 11-593,0 5 301,4 11-322,7 2 995,7-3-1001,10-4-3404,-3-9 3387,4-5 40,2-6 4,3-10 12,8-8-45,-9-3 56,1-14-39,-15 10 67,5-19-56,-14 16 6,-1-7 38,-7 1-38,-4 10 11,-2-5 0,-4 11 3403,-2 2-3398,-4 3 6,-2 3 11,-2 3-11,-2 3 67,-15 5-16,-4 9-90,-1 1-1428,3 5 1406,14-2-12,2 2 11,3 1-16,4 1-6,3 3-6,3 2 1,2 0 10,7 25-435,3-18 430,6 17-5,5-24-1,2-1-11,5-2 12,3-1-6,3-3-1,4-1-4,17 0-7,4-6 1153,-1-2-1125,-7-7 1,-18-5 5,-2-2-11,-2-4 17,-2-3 17,-2-2-6,-1-2 22,1-11-39,-7 5 6,1-8 499,-9 6-494,-1 0 0,0-2-285,0-1 286,1-1-1,1 1 6,1 2 0,3 1 278,7-6-177,4 0-73,3 2 0,2 3-307,-3 10 301,0 2-5,2 2-12,0 4 1,-1 3-17,-2 3 16,8 11-27,-8 0-104,5 11 109,-9 2-22,-1 2 5,-1 4-642,-1 4 620,-2 1-17,-2 3-88,-3 17-1385,1 3-661,0 2 2179,3 0 0,-6-36 0,1-2 0</inkml:trace>
  <inkml:trace contextRef="#ctx0" brushRef="#br0" timeOffset="418410">7007 6798 13443,'-4'-47'767,"0"0"1,1 4-1,-2 8 2224,-3 12-2610,-2 5-34,0 3 1354,1 2-1466,1 6 803,1 2-819,-1 5 3251,2 4-3403,-1 7-22,1 5 17,-1 7-23,-3 22-45,5-14 1,0 1-114,0 1 1,0 1 106,1 2 1,0 1-1304,1 6 1,0-1 1037,1-9 0,0 0-418,1 10 0,-1 1-4054,2 15-4840,0-7 9589,1-9 0,-1-21 0,1-9 0</inkml:trace>
  <inkml:trace contextRef="#ctx0" brushRef="#br0" timeOffset="418633">6616 6795 23199,'-24'-41'30,"0"0"0,3 3 0,13 8-19,42 14 17,9-1-33,8-2-2479,9 1 2459,-28 8 0,2 1-776,1 0 1,1 1 696,2 0 1,-1 1-102,1 1 1,0 0-1615,15 1 0,0 2-657,-15 0 1,0 1 2475,14 2 0,-4 1 0,-13 0 0,-4 2 0</inkml:trace>
  <inkml:trace contextRef="#ctx0" brushRef="#br0" timeOffset="419409">6625 7477 17561,'37'-30'16,"1"-1"1,-1 1 0,15-13 0,-4 10 788,2 16-817,2 1-21,5-1-29,1 1-33,1 0-73,-1 1-95,0 0-140,-3 1-197,-3 0-207,-4-1-161,-3 1 1253,-6-1-1613,-3-1 62,-6 0 258,-5 0 370,-6-1 475,-6 3 348,-3 0 1132,-6 2 206,-4-1-470,-3 5 2110,-3-1-2104,0 4 1444,0 0-1701,1 1-108,1-1-106,0 1-72,2 1-80,-1 0-66,1 0-50,0 2 229,1-1-505,1 10 18,0 0-12,2 11-5,1-1 6,1 4-18,0 2-10,-1 1-18,0 1-5,0-1 0,-1 0 11,0 0-11,-2-1-5,0 8 5,-1-10 0,-1 5 17,0-13 5,0-6 6,1-2 6,1-6-12,1-5-11,2-3 6,2-6 0,5-4 5,2-3 12,2-3 61,11-14-45,-5 9 23,7-10 67,-1 1-73,-5 11-256,5-6 234,-9 14-17,-1 3-6,-1 3-5,0 5 0,0 2-1,0 4 1,2 1-17,0 4 6,2 2-1,-1 4-16,2 5 17,0 1-3153,0 3 3142,1 1-38,-1 1 49,-1 1-6,3-2 0,0 0-678,1-3 678,2-1-2028,0-4 2039,1-2 2017,0-4-2034,14-6 6,-10-5 17,10-5 27,-14-7-39,1-3 1,-2-6-397,-1-4 408,-2-5-11,-1-3-1,-3-4 6,-2-3 6,-2-5 6,-3-3 19,-6-1 0,-2-3-26,-1 21 1,0 0-3,0-21 0,-2 1 37,-2-1-7,-2 4 12,-3 6 23,-2 6 5,-3 7 17,-2 6 106,-10 1-135,6 12 12,-7 3-28,9 9 12,-8 20-57,11-2-11,-5 17 11,14-5 0,2 6-1200,3 6 1172,4 5 12,3 7 1998,5 4-2021,-2-9 0,1 0-9,-2-8 1,0-1-242,4 14 1,1-1 173,-4-13 1,2 1-883,5 8 1,3 5-1,0-4 459,-1-2 1,2 0 59,0 1 0,2 3 1,0-6-985,-3-10 0,0-3 1451,3 1 0,-1-2 0,1 2 0,-1-4 0</inkml:trace>
  <inkml:trace contextRef="#ctx0" brushRef="#br0" timeOffset="419602">8338 6872 17553,'0'-40'-188,"-1"0"1,4-23 2017,52 56-2384,-8 4 149,5 2-872,5 1-970,1 0-2233,2 0 4480,-25 0 0,-3 0 0,2 0 0,-1 1 0</inkml:trace>
  <inkml:trace contextRef="#ctx0" brushRef="#br0" timeOffset="420160">9014 6698 18776,'-4'0'3763,"0"0"-616,4 0-3029,-62 10-959,45-5 866,-18 1 1,7 1 327,26-1-313,5 0 245,3-1-245,6 1-1,5-2 0,2-2 827,4 0-838,1-2 11,1-2-16,1-2-1,-2-3-3403,0-1 3398,-3-2 5,-2-2 6,-3-2 6,-1 0-12,-4-1 23,-2 0 6,-4 1-1,-2 0-11,-3 1 0,-2 0 6,-2 1 6,-4 1 21,0 1-16,-4 2 6,-1 3 0,-1 1 10,-1 2 3444,-9 2-3404,-2 8-45,-9 8-50,8 3-12,2 4 12,8-1-6,2 2 12,0 3-12,-3 34-11,9-22 14,2-8 0,3 1-14,13 14-11,13 1-888,6-2 893,10-8 0,-5-16-16,5-4 22,3-4 0,2-3 0,1-5 0,19-4 0,-17-5-2970,13-4 2976,-23-4 0,-3-4-2104,-2-4 2098,-4-1 28,-3-3-17,-3-2 402,-4-1-408,-2-3 2185,-4 0-2184,-1-2 3402,-2 2-3374,3-26-23,-5 23-248,2-16 270,-6 29 68,1-4-50,-1 9-7,2-1 7,-1 8-12,0 2-17,0 2 51,0 1 226,3 2-316,6 6 17,0 2 0,6 7 6,-3 2-6,3 3-17,8 18-44,2 7-29,-9-14 0,0 0-517,10 20 299,0-5-140,-8-14-1513,13 13-1780,-7-11-5983,7 6 9724,-14-18 0,-10-11 0,-4-4 0</inkml:trace>
  <inkml:trace contextRef="#ctx0" brushRef="#br0" timeOffset="420427">10341 6443 22131,'0'-42'416,"0"1"1,-2 3 0,-1 7 1256,-3 16-1432,-5 2-23,0 4 576,-8 2-620,-2 7-107,0 5-11,1 7 0,8 6 244,0 5-233,-1 27-39,3-5 61,4-12 0,0 4-86,0 8 0,-1 3-17,-1 10 0,0 1-1008,0 2 1,1 1 1011,2-20 1,0 1 0,1 1-60,1 3 0,1 1 0,0-2-46,-1 11 0,1 0-20,0-8 1,1 2 0,1-3-186,-1 5 1,1-3-197,0-1 1,0 2-1300,0-8 1,-1 1 0,-1 0-3102,-2 14 1,-2-1 4251,-1 2 1,-1-4 0,-4 4 0,3-34 0</inkml:trace>
  <inkml:trace contextRef="#ctx0" brushRef="#br0" timeOffset="420969">9949 7659 7029,'4'-46'1152,"0"1"1,0-1 0,2-16-1,-2 6 1998,-2 1-1930,-4 7 584,-5 5-35,-12-3-1074,0 14 69,-1 6 1,2 0-630,4 5 329,-4-11-403,26 22 1231,7-1-1270,10 2-50,31-5-704,-19 6 0,4 1 575,14-4 1,3 1-880,-9 1 0,0 1 857,1-1 0,1 1-247,4-1 0,1 1 42,-12 1 1,0 1-205,16-2 0,-2 0-1288,-15 2 0,-1 0 1201,-2 1 1,2-2-682,12-3 1,1-1-520,-6-2 0,0-1 1558,-3 0 1,-2-1 562,-10 1 1,-5-2 268,-2-5 929,-8 0-313,-8 1 2510,-6 1-2106,-6 3-40,-6 0 2432,-6 3-2796,-5 0-190,-3 2-151,-3 3 41,0 0-288,-1 3-100,0 1-63,1 2-66,-1 1 656,1 2-774,0 2 70,-6 9 1,-2 3-172,-4 4-316,3-1 0,2 1 299,3 3-3240,1 1 3190,2 0 6,2 1-12,3 0 1,5-1-18,5-1 7,5 0-1,3-2 0,5-1 369,4-2-324,13 2-17,0-7 6,11-1 0,-5-8-6,2-5 0,2-2 34,12-13-34,-10 1 1,7-9 2630,-15 4-2625,-1-2 5,-3-2-3141,0 0 3197,-4 0 6,-1 2-887,-4 3 943,-2 3 5,-4 4 130,-2 1 290,-3 5-543,1 2 2888,-2 4-2926,1 1 1442,-3 1-1454,0 3 0,-1 1-50,-4 12 33,2-1-28,-3 8-39,4-2-22,2 1-112,2 3-118,1 0-835,12 15 196,0-9-3772,12 10 1409,-1-14 3338,9 2 0,-15-15 0,0-2 0</inkml:trace>
  <inkml:trace contextRef="#ctx0" brushRef="#br0" timeOffset="421544">11780 6706 24570,'-45'-31'377,"0"1"0,4 2 1,6 9-300,12 20-39,5 4 6,7 5-11,2 3-12,0 3-11,3 4-5,1 4 545,3 3-579,1 18 11,3-10-822,0 12 794,3-14 6,2 0-45,3-2-180,11 10 80,-1-13-103,11 6 7,-5-16-50,3-4-57,3-3-11,2-4 1,0-4 21,1-1 68,0-4 84,-1-4-2639,-1-3 2840,-2-4-124,-1-3 254,-3-3 33,-2-4 257,4-14-139,-10 7 44,2-8 46,-13 16-1,-3 2 1,-3 4-35,-3 4-33,-5 2 448,-3 3-375,-12 3-247,3 2 245,-6 2-295,8 2 3250,3 2-3278,2 2 332,4 1-338,2 1-10,3 0 4,1 0 7,4 0-12,1-1 11,4-1 6,20 1-16,-9-4-1,14 1-6,-14-5 12,1-2-6,7-7 12,-9-1-6,6-6 11,-9 2 5,-3-2 1,0-4 5,-3-1 6,-2-2 173,-3-21-3503,-7 17 3419,-3-14-1338,-6 26 1349,-3 2-5,-1 5-28,-2 2-11,-2 4-28,2 1-61,-2 2-12,0 4 2734,-8 9-2734,-1 13 0,-6 16 0,11-2 1307,5 5-1307,11-11 0,4 3 0,1 1 0,7 1-136,3 1-205,8 0-275,7 1-448,7 1-1149,6-1 2213,-11-17 0,-1-1 0,3 1 0,1-1 0</inkml:trace>
  <inkml:trace contextRef="#ctx0" brushRef="#br0" timeOffset="422677">1533 9195 20809,'-53'1'509,"0"0"1,6-1 0,8 1-264,15-1 817,11 0-990,7 0 293,4 0-377,1 0 190,8 2-156,3 0 527,10 1-516,8 0-6,10-2-11,11 0-17,-4-3 0,3-1-1702,-8 0 1,1 0 1709,15-2 0,4-1 3,-15 0 0,0-1 1,-2 1-1138,10-2 0,0 0 1128,-7 1 0,2-1 0,-4 1-755,4-1 0,-2 0 761,-2 0 1,0-1-6,-3 1 0,-2 0-244,-3 1 0,-2 0 241,24-8 1048,-13 2-1037,-13 0-6,-11-1 57,-12-7-23,-12 5 17,-10-7-17,-11 7-5,-5 0-736,-6-1 825,-4 3 205,-1 0-59,-1 4 50,3 2-45,3 2 1661,-4 2-1548,9 2 1872,8 1-2236,10 1 3300,12 0-3312,2 2 258,3 3-196,13 10-67,0 1 5,12 7-11,-3-1 11,3 2 12,2 2-715,-3 2 0,0 2 630,7 8 0,-8-6 1,-3-1-169,-3 5-778,-2 17-79,-10-11-985,-3 11 1336,-13-12 0,3-19 0,-3-2 0</inkml:trace>
  <inkml:trace contextRef="#ctx0" brushRef="#br0" timeOffset="424308">3846 8948 18075,'-8'-3'2706,"1"0"-1079,7 3-104,0 0-1507,12-70-3233,28 42 3222,-20-11 1,4 2-9,9 25 0,2 8 153,24-6-198,-28 5 1,1 0-40,1 0 0,1 1-70,1 0 1,1 1-150,0-1 1,0 1-266,0 1 0,0 1-410,-1-1 1,0 1-3936,8 1 1,-1 0 3964,11 1 1,-5 0-1,-36 1 1</inkml:trace>
  <inkml:trace contextRef="#ctx0" brushRef="#br0" timeOffset="425163">4233 8845 25163,'0'51'-112,"2"-3"6,6-16-45,-2 3-510,0 22 28,-3-12-952,0 17 593,-5-17-156,-2 1-863,-6 14 1350,-1-19 562,-4 8 15,4-25 179,-1-7 135,2-5 134,-1-6 235,3-4-27,1-3 66,2-5 17,2-5 594,2-13-744,5 3-107,2-9-118,4 8-101,4-1-56,2-1 318,5 0-385,2 1-11,20-8-39,-9 8-6,14-5-223,-14 13 0,0 0 100,25-8 19,-17 7 1,-2 1-9,6-1 17,-12 4 39,-17 5 11,-3-4 45,-7 2 22,-2-3 12,-4 4 27,-3-2 29,-1 0 22,-2 0 34,1 1 229,-2-3-123,2 4 428,1-1-360,1 4-24,0 0-55,2 2-67,-1 1-34,1 1-129,3 4 51,6 8-29,1 1 1,6 8 6,-5-1-7,1 1-10,-2 3-1,0 1-16,-2 1 5,1 0-11,-1 0 11,0 0-17,0-3 1,1-1 5,-2-1-6,1-3-3375,-2-2 3381,0-4 34,-1-1 100,0-6-72,0-3-12,-1-7 29,8-12-40,-1 0 11,9-9 3449,7-8-3359,-6 10 0,1 0-62,14-15-11,7-4-5,-21 28-17,-2 2-17,0 4 5,-2 2 35,5 4-46,-8 3-11,4 2 0,-8 2-3391,1 3 3402,2 0-533,0 1 516,1 0-5,2 0-11,0 0 17,3-1-6,2-1-111,19-2 111,13-1 8,-18-5 1,1-2-545,23-3 547,-4-8 8,-28-1 1,-1-2-3,4-9-12,-9 5 1,-2-2 22,-8-9 0,-4-7-5,-2-5-18,-4-3-506,-1-5 529,-3 0 11,-4 0 25,-1 19 1,-1 1 19,-6-15 526,-7-7-481,5 27 151,-8 1 2662,8 12-2830,-3 0 1562,10 11-1601,-2 5 110,5 5-183,-2 5 45,4 32-56,2-9-3392,3 26 3391,3-18-13,5 3 0,0 3-1485,4 13 1451,-3-11 0,2-2-456,2 5 148,-1-15 1,1 0-401,9 19 139,-6-19 0,1-1-1847,12 14 2139,-11-22 0,-1-1 0,2 2 1,1-2-1</inkml:trace>
  <inkml:trace contextRef="#ctx0" brushRef="#br0" timeOffset="426026">5602 8900 21346,'36'-37'-92,"0"-1"1,-2 3 0,-2 10-55,6 24-3215,2 1 3120,-1 0-50,-1 0 1389,-1 1-2477,12 4-866,-2 3 934,-3-1 68,-11 1 638,-14-3 521,-10-1 1098,-1-2-168,-10-1 5134,-9-2-4530,0-1-179,-9-2-245,6-1 441,-8-3-913,8 2-95,-4-1-116,8 2-86,3 1-89,2 1-95,3 1 5,3-1-61,5 1-6,5 1-11,6-1-5,4 2 22,17 2-6,9 5-6,1 1 7,-1 8-12,-15-4 11,-1 4-22,15 19-17,-19-10 0,9 15-90,-24-4 96,-6-9-23,-3 8 28,-9-11-3386,-2-4 3380,-6-2 57,-13 3-6,9-12 11,-7 1 0,15-10-5,3-3 0,2-3-12,2-3 3404,1-3-3404,6-9-22,2 3-34,17-15-33,13 5 0,-9 11 0,1 0-1236,24-9 1119,5 5-46,-10 7-109,-8 5 0,1 0 112,-9 2 0,1 0-403,27-3 0,0 0-768,-24 4 1,0 1 982,12-3 1,0 1-26,-13 2 1,-3 0-229,1 0 0,-1 0-363,28-6 124,-5-1 229,-9 0-1485,9-15 2734,-29 10 2568,-3-21-2215,-29 24-775,-10-10 579,-2 14 662,-12-2-902,6 3-91,-9 2-94,9 5-67,1 1 161,-13 8-324,9 1 1789,-8 7-1834,13 3-22,2 2 16,2 4-5,3 2 38,3 3-44,2 1-17,2-1 1,2 0 5,3-2 0,3-1 0,2-3 11,3-3-17,4-2 406,4-3-423,1-2 112,3-3-94,1-3 3408,2-4-3369,11-5-23,-5-5 6,8-6 11,-9-3 22,0-3 12,-1-1 10,-1-3-214,0 0 260,-2-1 33,-3 0 17,-1 0 17,-2 1-1,-1 2-21,-3 3-29,-3 4-27,-1 3 225,-3 4-320,-1 3 4,-1 8-10,-1 4-6,1 6-11,1 3 11,1 1-28,2 2-6,1 0-22,2 0-61,2 1-264,9 7 50,-3-6-735,9 5 310,-5-9-398,3-1-6071,12 4-2006,-10-6 8432,7 1 0,-22-11 0,-3-3 0</inkml:trace>
  <inkml:trace contextRef="#ctx0" brushRef="#br0" timeOffset="426476">8052 8705 17921,'2'-6'4549,"-1"0"-3664,-1 6 1982,0 0-2643,-63-26-61,33 27-1075,-9-11 0,0 4 990,11 25-2477,4 1 2421,3 3-48,5 1 42,5 3-4,6 0-1919,2 2 1891,7 0 27,2 3-180,6 0 169,3 1 1376,13 17-1382,-1-12-5,0-6 0,3-2-17,12 2 19,-13-11 1,1-3-20,15 1-6,1-6 29,-1-6-12,0-5-596,-1-8 619,0-4-6,-1-9 0,-1-5 22,-1-5-14,-13 5 1,0-2 19,14-18 509,-16 14 1,-1-1-504,7-19-6,-4-5-516,-14 25 0,-1-1 499,-1-1 0,-2-1 3,1-2 0,-2-1-57,0-1 1,0 0 62,-2 1 0,0-1-1,-1 1 1,-1 1-45,0 2 0,-2 0 98,1-26 0,-2 8 28,-5 7 22,-3 8 777,-5 5-760,-1 7 6,0 4-12,0 6 2480,1 5-2553,2 5 868,2 2-896,-1 7 1456,1 4-1450,-2 8-11,-1 7-11,-1 7-11,0 8-287,-1 7 267,5-6 0,1 3-514,1-8 1,2 0 513,-2 13 0,2 1 0,2-13 0,0 0-22,2 0 0,0 0-29,1-1 1,1 2-205,5 13 0,1 1 56,0-13 1,1 0-690,3 10 0,1 0 507,-2-15 0,1-2-952,5 12 0,1-2-510,-5-11 1,1-2-2791,2 6 1,0-2 4032,1-5 0,-10-13 1,-3-7-1</inkml:trace>
  <inkml:trace contextRef="#ctx0" brushRef="#br0" timeOffset="426660">8392 8831 25651,'31'-43'302,"0"0"1,-1 2-1,3 10-94,24 17-1817,-25 8 1,0 1 1664,3-1 0,0 1-20,0 1 1,0 0-9,0 0 0,0 0-1148,-2 0 1,-1 0 1131,28-3-12,-8 0 1037,-9 0-1076,2-3-51,-18 3-1019,2-3-1361,-21 5 2470,-3 1 0,-5 2 0,-1 2 0</inkml:trace>
  <inkml:trace contextRef="#ctx0" brushRef="#br0" timeOffset="428971">14486 2664 17806,'-29'-38'345,"1"0"0,0 2 1,10 11-307,18 23 1006,0 1-1051,0 5 51,0 3 73,0 7 498,7 24-510,0-1-39,10 20-3013,0-5 2991,5 5-9,-2-12 1,1 2-946,-4-9 0,2-1 917,6 14 1,0 0-762,-5-12 0,0-2 756,1 2 0,1 0-505,1 0 1,0 1 509,1 0 1,1 0-1,0-1 0,1-1 0,-1 0 1,1-1-6,-1-2 0,-1 0 2,0-4 1,-1 0-3,-1-3 0,-1-1 2,16 21 954,-6-9-926,-1 11-10,-16-23-1,-3 7 973,-17-26-967,-5-4 1360,-5-2-1371,-5-5-169,-3-3 158,-5-3-1,-3-3 1,-4 0 5,-4-1 2567,-2-1-2573,-2 1 31,4 0 1,-1 0 567,-9-3-565,12 3 0,1 1 56,5-2 918,5 0-890,2-1-11,6 1 625,1-5-619,7 6-18,1-1-16,7 8-56,2 3 34,0 2-23,1 9 582,0 1-582,0 8 0,1 1 6,1 2-6,4 2 17,3 1-11,4 0 78,17 9-432,1-10 387,17 3 6,-1-13 12,8-6-24,6-3-584,-27-4 0,-1-1 562,2 0 0,0-2 3,-1-1 1,2-1 58,12-5 0,1-2-1506,-14 3 0,-1 0 1444,10-4 1,-2-1 58,-9 0 0,-2 0-97,23-16 67,-7 1 202,-18 7-236,-18 11-1478,-5-1 1310,-4 6 1955,-3 1-2840,-4 4-2123,-3 5 3131,-5 5 0,7-3 0,-1 2 0</inkml:trace>
  <inkml:trace contextRef="#ctx0" brushRef="#br0" timeOffset="430152">15566 5801 20752,'12'-45'198,"-1"0"0,1 2 0,0 7-41,9 4-23,2-1-10,3-2-24,2-2-21,2-4-18,3-4-16,2-5-31,-15 23 0,-1-1 3,3-2 0,-1-1-9,3-2 1,0-1-1310,1-1 1,0-1 1305,2-2 1,0 0 5,0-2 0,0 0 148,1 0 0,-1-1-156,0 0 0,-1 0 0,-1 0 0,0 0-3,-1 2 0,-2-1 2,-1 2 1,-1 0 2,-3 3 1,-1-1 8,-1-5 0,-2 0 9,0-12-12,-2-5-5,-15 32 1068,-9 5-1085,-2 11 6,-7 5 10,4 11-5,-2 7 6,-2 8-1,-2 9-626,-3 7 633,-3 10-7,-1 8 326,11-16 1,-2 6-1,0 0-333,4-4 0,1-1 1,-1 2-1,-3 7 0,-1 2 0,2-2-7,0 10 1,3-5 5,8-16 1,2 1-7,1 12 1,4 0 2,2-13 1,3-2-4,1 10 1,3-2-3,16 7-12,4-7 12,6-7 0,2-9 5,18-4 6,-12-12 11,12-3 582,-16-12-587,-1-6-235,-1-6 240,1-6 0,1-4 1156,1-4-1156,-1-4-695,-1-4 701,-3-1-9,-12 9 1,-1 0-473,7-14 475,5-11 1,-17 20 10,-2 3-218,-5 5 235,-3 2 401,-3 6-401,-2 5 0,-3 3-22,-2 3 2096,-3 4-2113,-3 1 1538,-1 5-1527,-3 3 812,-2 5-817,-11 15-6,6-3-22,-6 10 10,9-7 1,-3 12-3386,8-8 3402,-1 8-2273,10-14 2257,3-2 11,7 5 5,2-8 1,7 2 22,9-10-6,5-5 1,2-4 2273,0-8-2262,-8-5 3397,-1-3-3398,-1-2 51,-1-2 84,4-11-89,-6 6-12,1-9-5,-8 9-12,-2 0 45,0-10-61,-4 7-6,0-4 0,-4 10-6,0 4-11,0 2 6,-1 1-22,-1 4 16,-2 0-11,-1 4-11,0 1-29,-1 2 18,-2 1-12,-1 2-50,-8 9-39,3-1-90,-6 10-123,7-1-123,2 2-174,5 1-1271,5 13 610,7-8-6982,20 19 2820,-1-19-3169,12 6 8625,-12-15 0,-11-7 0,-6-6 0</inkml:trace>
  <inkml:trace contextRef="#ctx0" brushRef="#br0" timeOffset="430794">17486 5147 15832,'3'-8'4979,"-1"2"-3141,-2 6-1228,10-69-722,-8 43 341,3-15 1,-3 2 395,-8 20 41,-12-2-419,3 6-62,-10 0-17,3 10-73,-2 2-3204,-3 2 3159,-1 4-504,-1 3 482,0 4 192,-9 14-231,10-2 17,-5 10-1,11-4-10,3 2 1965,1 1-1960,4 2-2318,2-1 2318,4-2-330,4 0 308,2-3 5,5-3 0,2-4 17,12 2 45,3-9-28,3-2 50,-2-10-5,-5-7 10,0-4 815,1-4-612,19-19-186,-13 12 6,12-11 450,-12 11-433,-4 5-90,-1 1-5,-5 7 6,-6 6-23,0 2 0,-1 4 5,0 4-10,-2 5 16,-1 8-51,-1 5 57,-8 6-6,-3 5-3,-5-6 1,-3 1-445,-12 20 438,7-17 1,-1 0-9,4-8 1,0-1 5,0 2 0,-1 1-278,0 2 0,0 0 258,0 3 1,0 1-12,0 1 0,-1 0-17,0 3 1,1-1 969,-2 1 1,1 0-982,-1 0 1,0-1 4,0-1 1,0-2 19,1-2 1,0-2 22,1-6 0,0-1 22,-14 12 28,5-16 64,8-11-58,5-11-12,6-9 528,4-10-522,9-32-17,7 6 197,-1 11 1,2 0-198,15-20-41,-10 27 1,2-1 23,1 0 1,1 0-12,2-1 1,1 0 2,2 0 1,1 0 2,0 0 0,4 0-3,12-10 0,5-2-1,-14 16 0,0 0 1,3-1 4,7-5 1,3-1 0,-2 3-5,9-6 1,-2 4-1,-3 3 0,-2 4 8,-16 9 1,-1 1-11,28-11 10,-23 11 1,0 1-12,14-5 18,4-2-2856,-20 11 2872,-17 5 39,1 1-50,-15 5 250,-1 0-183,-4 6 721,-1 1-766,-3 6 3426,-5 6-3426,3-2-11,-2 6-17,4-3 6,3 0-6,0 2-5,3 11-12,1 3-10,3-1-3421,1-3 3319,1-11-151,1 1-1047,-1-2 174,1 0-1222,-1-1 2364,2 1 0,-3-10 0,0-2 0</inkml:trace>
  <inkml:trace contextRef="#ctx0" brushRef="#br0" timeOffset="431009">18311 4699 24071,'-4'-3'1883,"0"1"-2130,4 2-929,-24 7-1552,31 11-145,-21 2 2873,38 11 0,-14-19 0,-1 0 0</inkml:trace>
  <inkml:trace contextRef="#ctx0" brushRef="#br0" timeOffset="431226">18805 4968 21797,'2'-5'2476,"0"2"17,-2 3-2337,-60 4-44,25 8-1321,-7-4 0,-2 4 1240,12 7 0,3 2-26,-13 10-10,-6 11-1,29-14 696,9-2-741,9 0-33,12-2-84,9-1-448,34 7-2414,-4-9 2654,-14-8 1,1-1-734,24 1-42,-29-6 1,0-2-7609,26 5 8578,-8-2 0,-23-5 0,-12 0 0</inkml:trace>
  <inkml:trace contextRef="#ctx0" brushRef="#br0" timeOffset="432536">19922 5067 14664,'-39'-4'426,"0"1"0,-23-3 2206,60 6-2515,5 0 1449,4 4-1404,6-1-1430,10 2 1447,28 0-132,-16-3 1,3-1 619,0 0 1,2 0-657,3-1 0,0 0-973,-11-1 1,0 0 972,1-1 0,1 0-3,-1-1 1,1 0-97,-1 0 0,1-1 108,12-2 0,0 0-9,-13 1 0,-1-1 931,9-1 1,-2 0-904,5-4 123,2-8-61,-18 4 0,-3-5 874,-19 4-929,-5-1-18,-6 0-6,-4 0 40,-6 0-29,-4-1 79,-3 2 39,-1 0 17,-1 0 17,1 2-6,2-1-17,3 2-5,2 0-22,3 3-12,2 0 3201,5 4-3151,-1-1 444,4 4-567,0 1-39,2 1-11,1 5 11,3 3 1,2 5-12,5 5 11,14 16 0,-3-4-5,11 12-6,-7-8 11,1 1-25,-7-7 0,-1 0-20,7 15-655,4 14 510,-18-17-146,-5-2-263,-11 1-460,-7-1-890,-10 0-5393,-6-2 7331,-8 4 0,15-20 0,1-1 0</inkml:trace>
  <inkml:trace contextRef="#ctx0" brushRef="#br0" timeOffset="434026">21345 5615 16647,'45'-39'222,"0"-1"0,-3 3 1,-4 4 17,-1-1-150,3-5 1213,0-3-1278,-19 18 0,-1-1-75,1-2 1,0-1 63,0-1 0,-1-2-9,2-2 1,-2-1 2,2-2 1,-1 0-4,0-2 1,1-1 2,-1-1 1,1 0-9,-1 0 0,0-1-3,0-1 0,-1 1-3,0 0 1,-2 0 103,1 1 0,-2-1-84,-1 2 0,-1 1-3,-1 1 0,0 2 787,-3 3 0,0 0-776,0-4 0,-2 1 1,1-1 240,-1-4-268,-8 35 1981,-1 3-1981,-2 4 2951,-4 5-2935,-5 5 0,-6 8 28,-6 9-5,-6 7-6,-4 9-377,15-20 1,-2 2 362,-10 15 0,-1 4-1550,-3 6 0,1 1 1530,-1 0 1,2 1-4,3-2 1,3 0-17,6 1 0,4-1 19,6-12 0,2-1-2,-1 10 0,5-1-2136,11 13 2122,9-6-6,10-6-179,7-6 174,6-6-26,4-7 36,2-6 1,2-7 22,-15-11 0,1-2-11,17-3 11,-18-2 0,0-3-6,11-9 12,0-6 1023,0-3-1029,-2-6-11,-1-2 22,-3-3 6,0-1-11,-3 0 5,-2 3 6,-5 1 5,-4 4 2539,-6 4-2460,-3-2-56,-8 10-6,-3-1 348,-6 11-371,-5 2 691,-5 1-690,-5 3-17,-3 2 23,-3 5-1821,-2 1 1809,0 4-483,2 1 483,-5 9-11,10-5 6,-3 7-1,13-7-10,3-1 10,3 0 1,1-1-12,4-2 6,5 3 12,1-6-12,6 1 11,-1-7-6,2-4 1,9-4 11,-3-4 3158,5-5-3142,-7-3 7,-3-3 727,2-12-711,-7 6-11,1-10-6,-9 10 6,-1 0 0,-2 0 5,-3 1 1,-3 3-1,-2 1 34,-9-2-34,-4 3-55,0 3 5,1 5 0,9 7-17,1 1 0,3 4-11,3 1-39,0 6-34,2 2-50,1 3-73,4 3-67,4 2-68,5 1-301,6 0 100,6 1-135,2-2-55,5 1-45,2-1-236,4 0-3745,4 1 2619,6-2-632,5-1-1092,3-2 1649,-13-8 0,2-1 780,-12-3 0,1 0 1267,10 0 1,0-2 458,13-5 556,-4-5 1026,-19-2 1,-1-1 630,12-10 1810,6-7-2236,-26 5 516,-6 0-1322,-7 0-235,-6 1-180,-6 1-157,-6 2-123,-8 0 678,-36-5-728,-4 10 792,12 5 0,-1 3-1223,-15 4-29,3 6 12,8 10-46,14 1-4,-7 6-2784,17-2 2783,4 1-2065,2 1 2060,4 0-6,4-1 5,4 0 435,6 5-440,6-7 2279,4 3-2267,15-8 21,-4-5-10,10-2 5,-7-4 3397,1-5-3397,1-2 11,1-3 12,-1-2 66,10-6-55,-9 5 11,5-4 56,-5 4-29,-6 4-77,0 1 5,-3 6-23,-9 5-5,1 6-3369,1 18 3374,-6 0 7,2 16-1,-6-5 0,-3 4-2057,-4 2 2057,-5 2-5,0-10 0,-2 1-257,3-8 1,-1 0 241,-4 11 1,1 1-6,3-10 0,0-2-3,-1 3 0,1 0 0,-2 0 1,0 1-15,-1 0 0,-1-1-3,0 1 1,-4-1-43,-18 17 1,-4-3 75,12-20 0,-1-2 1080,-10 9 1,3-12-1042,5-36-28,21-14 1,15-18-257,6 3 262,8-6 874,-1 11 0,3-2-894,5-4 1,4-1-615,-3 6 0,2 0 1,1 2 616,8-10 0,0 3 0,4 2 0,-1 3-3,-10 12 0,0 2 0,2 0 0,0 1-376,0 2 1,0 0 375,1 2 0,-1 1-809,0 1 1,-1 1 813,-2 1 1,2 1-3,9-4 0,0 1-802,17-8 802,-23 9 0,0 1 948,16-8-943,-18 7 1,3-1 552,-20 9-541,-5 3 2180,-4 0-2181,-2 3 2760,-2-1-2731,-2 2 1147,0-1-1141,-3 4-23,1 0-6,-4 4 12,-3 8-34,2 1 5,-4 7-16,2 10-3392,2-6 3386,-1 10-17,5-10-55,0 1-320,3 10 11,0-8-139,2 8-2454,3-14 1949,2 0-1976,3-2 229,1-2 2789,5-1 0,-8-9 0,1-1 0</inkml:trace>
  <inkml:trace contextRef="#ctx0" brushRef="#br0" timeOffset="434218">24203 4779 22369,'-36'-40'52,"-1"0"0,3 1 1,8 14-104,19 24-44,1 4-587,-2 25-786,4-7-1439,2 21 2907,10-9 0,-3-15 0,2-1 0</inkml:trace>
  <inkml:trace contextRef="#ctx0" brushRef="#br0" timeOffset="434575">24509 5111 22795,'0'-3'2800,"1"1"-1461,-1 2-1216,0 60-657,-2-29 579,2 9 0,-2 0-1284,-5-7 1311,1 0 1,-3-3-2456,0-1 2439,0-3-17,0 0-214,0-2 209,0-3 178,2-1-196,0-4 794,3-2-748,0-6 33,3-2 3278,1-5-3289,4-1 485,14-12-502,2-1 29,14-11-788,14-11 727,-8 7-35,-12 8 0,-1 0 0,14-9 0,0 1 0,0-1 0,-1 3 0,13-6 0,-15 11 0,6-1 0,-7 13 0,-11 5 0,5 5 0,-7 11-3109,-8 1 3109,2 10-125,-12-1-138,-2 2-118,-3 1-128,-1 3-258,-3 0-466,-3 2-1001,-3 1-7597,1-4 9347,0-3 0,4-11 0,2-6 0</inkml:trace>
  <inkml:trace contextRef="#ctx0" brushRef="#br0" timeOffset="434741">25518 5699 24984,'8'-5'2073,"-1"1"-1844,-7 4-419,0 0-2723,0 59 2913,-18-21 0,17-4 0,-2-2 0,-15-9 0</inkml:trace>
  <inkml:trace contextRef="#ctx0" brushRef="#br0" timeOffset="436261">18052 7855 18451,'25'-47'424,"0"0"1,-1-1 0,-1 3-1,0 1 1,-3 3-184,-2 0 0,-2 0-1707,3-17 0,-2-1 1623,-6 15 0,-2 0-6,2-12 0,-4 2-490,-5 18 1,-3 3 584,-6-30-27,-7 7 985,-9 6-930,-9 19 1,-4 5-169,-12-2 3,-3 11 1,-1 8-82,-1 17 749,17 1 0,2 3-754,-13 16-1,3 11-5,14-5 0,2 4-12,6-8 1,1 1 214,-7 12 1,3 1-218,8-11 0,2 0 13,0 0 1,1 0-14,1-1 0,1 1 2,1-3 1,2 2-31,1 7 0,1 1 14,0 16 5,6-22 0,2-2-2040,8 4 2034,7-6-717,6-6 729,4-8-1019,3-7 1030,6-4 6,4-12 743,6-5-754,5-11 27,4-9-30,-24 13 0,-1-1 514,1-2 0,1-2-512,13-15 1,1-5-238,-15 11 0,0-3 0,0 1 235,1-1 1,-1-1 0,-1 0 0,-2-1 0,-2-1 0,-2 2 4,3-6 0,-2 1 6,-1-1 0,-1-1-191,1 1 1,0 0 181,-2 1 1,0 1 2,0 2 1,-1 2-4,-1 2 1,-1 1 5,-2 5 0,-1 0 29,10-18 491,-6 9-414,-3 3-61,-7 15 17,-3 3 1817,-5 13-1879,-4 8 11,-10 15-5,-3 5-17,-10 15 6,-1 1-258,-4 6 241,-4 7 8,17-25 0,0 3-3,-8 17 1,1 2-1,6-11 1,0 1 2,-5 13 0,2 2-25,4 2 0,3-1 19,5-14 1,1 0-3,-1 12 0,4-1-3,5-20 0,3-1-9,7 25-1801,9-7 1774,7-8 22,-3-18 0,3-3 1638,16 5-1633,15 1-30,-23-23 0,0-3-295,21-6 328,-18 0 0,1-2 15,16-14 5,-15 3 0,1-2 8,-10 4 1,-1-1 165,9-6 0,-2-1-163,8-13 14,-16 10 1,-2 0 7,11-15-19,-14 16 0,-3 1 20,2-7 61,-1-9-50,-11 18 2633,0-4-2656,-14 22 245,-2 3-261,-6 2 507,-3 3-507,-5 5-12,-3 4 18,-2 4-12,-1 4-6,1 3 1209,1 3-1203,2 1-5,2 2-1,1 1-1334,4-1 1334,1-1-38,4-2 56,2-2-24,4-3 1,1 4 11,3-10 293,3 1-282,1-10 1399,2-3-1399,1-2 12,3-5 5,11-9-17,-2-3-6,10-10 18,-6 3-23,1-3 22,-1-3 23,9-14-34,-9 9-872,8-9 911,-13 16 6,0 3-426,-4 4 443,-1 4 45,-3 3-90,-4 7-12,-1 2 18,-4 3-45,0 6 28,-6 11-29,1 5 1,-7 9 6,1 0 5,-2 0 0,-1 3 22,2 1 869,-1-1-902,1 12 6,6-13-128,1 9 111,10-18-1,5-1-27,6-5-12,6-3-11,6-6-44,7-4-18,8-6-21,8-5-2130,8-7 2199,-27 5 0,2-2-29,8-5 1,5-3-1,-4 0 96,-1-1 1,-1 0 11,1-2 1,3-2 0,-6 0 4,-8 1 0,-5-1 3,0-2 0,0 0-333,-3-2 1,0-1 346,-1 1 0,-1-2-9,-2 1 1,0-1-1016,-1 0 0,-1 0 1018,-1 1 1,0 0 2,11-27 28,-3 4 0,-4 4 238,-4 5-204,-4 6 5,-4 3 23,-3 5-6,-3 3 17,-2 5 23,0 3 1402,-1 4-1403,-1 2-5,-1 4-51,0 3 618,0 2-657,-1 2 2995,0 4-3017,-3 4-6,-2 7 12,-2 7-6,-11 26-1,4-5-229,6-11 1,-1 2 204,0 8 0,0 0-674,3-8 0,0 1 673,-3 11 1,1 1 2,3-13 1,1 0-9,-1 1 0,1 0-9,-1 0 1,1 0-29,1 0 1,0 1-31,1-1 0,0 0-45,1-1 0,2-1-53,0 0 0,2 0-811,3 26 340,5-22 0,2 0-509,8 12-673,12 7-615,-7-29-2376,-2-9-5008,-4-6 9591,-4-7 0,-6-2 0,-3-2 0</inkml:trace>
  <inkml:trace contextRef="#ctx0" brushRef="#br0" timeOffset="436746">19908 7464 11399,'-34'-49'1004,"0"-1"1,3 6-1,6 7-270,12 15-135,3 4 1292,3 1-1432,3 0-369,5 6 1071,14-4-1150,4 10-5,13 0-23,19 3-3,-18 2 1,1 0 674,2 0 1,0 1-673,0 0 1,2 0-91,15 1 1,2 1 24,-7-2 1,0 1 59,10 0 0,-1-1 8,-15 0 0,-4-2-173,12-1 170,11-5 39,-21-1-5,3-7 17,-26 3 22,-5-1 909,-7 0-892,-3 0 89,-9-2 90,-7 1-2162,-3 2 2123,-5 6-634,5 5 673,-3 2-6,-2 4-22,-4 4 112,-19 16-202,7-1 1511,-13 11-1561,14-6-37,13-7 1,1 2-14,-15 24 2676,3 0-2693,17-6-17,13-16 0,4-4 1398,6-2-1392,2-5 16,6-3 12,2-4-12,4-4-3125,2-3 3125,4-5 492,15-10-480,-7-2 22,10-8-12,-13 4 12,0-2 0,-1-1 6,-2 1 5,0 1 0,-2 2 6,-3 2 6,-3 2-7,-2 4 12,-4 1 3397,-3 4-3453,-4 2-8,-2 2-9,-3 2-16,0 2 10,-1 3-16,0 5-28,0 14-17,-1-2-22,1 10-225,-1 7-386,2 2 90,1 2-325,2-6-633,2-13-1782,1-2 2491,3 0 0,-5-11 0,1-1 1</inkml:trace>
  <inkml:trace contextRef="#ctx0" brushRef="#br0" timeOffset="437196">21376 6814 20801,'-6'-42'468,"0"-1"1,1 5 0,-1 7-200,1 17-68,0 6 1859,0 2-2010,0 12-22,1 5 11,-2 12 17,2 7-22,-3 7-1370,2-2 1,0 1 1408,-5 24-19,2-16 0,-2 6 1,1-4-533,0-7 0,1-2 500,-7 22 1,0 1 58,2-16 1,1-3-77,2-10 1,1 0 5,-2 8 0,1-2-16,-1 6 5,5-6 0,3-1 5,1-15 2031,2-2-2008,0-14 3035,0-3-3013,2-2 1094,2-2-1065,9-11-57,11-12-28,3-4 23,6-7-6,-7 8 1,0-2-1201,3 0 1189,-1 1 12,16-7-1,-11 11-9,-5 7 1,-1 2-3,3 2-5,8 1-18,-16 9 18,0 2 5,-2 2 0,12 17 1188,-14-2-1199,8 29 11,-22 0-26,-9-7 1,-2 0-3,-5 15 0,-14 5 12,7-32-12,-2-3-62,-16-1-11,4-9-70,2-6 1,-1-3-2393,-8-7 2255,-12-5-95,17-5-650,5-3 296,6-2-447,7-1-8627,9-8 8553,6 10 0,2 0 0,2 13 1</inkml:trace>
  <inkml:trace contextRef="#ctx0" brushRef="#br0" timeOffset="438132">22374 7157 20666,'0'-3'3125,"0"1"-783,0 2-2073,-72-22 55,24 21-2478,1-9 1,0 3 2214,0 17-16,15 2-1709,-10 12 1675,10-4 6,-7 11 986,14-5-997,3 0-6,4 1 16,4 0-16,4 10 0,5-9-16,3 5-1684,5-12 1689,2-4 1121,2-1-1110,7-2 5,-3-5 2245,6-3-2228,0-6 17,14-11-11,-3 1-226,11-12 220,-10 2-5,1-4 11,0-3 23,0-3-12,-1-2 11,1 2 68,6-11 55,-6 6-66,-3 2-34,-12 11 3251,-11 12-3268,-2 4-28,-2 2 17,0 3-34,-3 4 6,-1 2 429,-4 6-440,0 4-18,-3 14 1,1 8-6,0 12 17,6-9-924,4-4 935,5-13 1,3-2-18,13 4 6,-2-6 6,10 3-6,-5-10 11,1-5-11,3-3-327,0-2 333,0-5 0,1-4-12,-1-5 6,0-5-2376,-2-3 2382,-2-4-860,-1-3 894,6-23-18,-8 7 6,3-15-6,-9 14 12,-3 1 0,-2 2-6,-2 3 16,-2 4-4,-1 3 4,-2 5 1,-1 3-11,-1 4 11,1 3-6,-2 4-6,0 3 215,1 1-225,-1 1 2926,1 1-2949,-1 0 1340,0 3-1340,0 2 0,-1 0 0,0 7 0,0-1 0,0 6 0,0 1 0,1 11 0,-1-2 0,1 9 0,2-6 0,1 2 0,4 1 0,1 3 0,10 18 0,6 8-718,2 0 718,1-2-1096,-10-19 1096,-1-2 0,-3-5 0,-3-3 0,-6-3 0,-1-4 0,-7-3 0,-31 6 0,5-9-1044,-28 4 942,16-10-172,-4-1-158,-2-3-307,2 0-616,1 0-1905,4-1-6571,7 1 9293,7-1 1,14-1-1,6 1 1</inkml:trace>
  <inkml:trace contextRef="#ctx0" brushRef="#br0" timeOffset="438532">23264 7235 22856,'-4'-1'1904,"1"0"-38,3 1-1766,-35 22-10,36-12-34,-20 17-50,48-19 27,4-1-10,4 0-483,1-4 505,1 0-23,-2-3-5,-3-3 11,-3-1 6,-3-6-12,-4-4 12,-3-3-12,-2-4-5,-2-2 33,1-18 6,-5-4-367,-3 0 367,-8 5 0,-8 14 11,-3 4 12,-7 1 16,-2 3 11,-3 4 18,-3 3-35,0 4 1,-1 3-12,0 3 6,-1 6-28,2 3-2819,-1 7 2797,2 4-23,2 4 12,3 4-12,5 5-22,4 4-1,5 4-13,7-8 0,1 1-440,6 19 387,-1-16 0,3-1-236,13 16-296,5 1-650,6-2-1944,2-1-6627,-2-8 9794,-5-6 1,-15-18 0,-6-7 0</inkml:trace>
  <inkml:trace contextRef="#ctx0" brushRef="#br0" timeOffset="601009">11786 10721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09:44.9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16037 7419 10334,'-25'0'983,"4"0"0,21 0 0,35 1 0,-20-2 0,28 2 0,-29-2 0,-1 1 0,14-1 0,-9 1 0,11-1 0,-13 1-443,0 0-507,0 0 1,0 0-6,-1 0 11,7 0 23,0 1-12,0-1-16,-4 1 5,-5-1-5,-1 0 38,4 0-38,-3 0 0,4 0-6,-5 0 11,1 0-11,-1 0 45,6 0-40,-4 0 1,5 0-12,-6 0 6,0 0 0,-1-1 0,2 1 11,-1-1-5,0 1-6,0-2 6,0 2-1,0 0 1,-1 0-1,0 0 35,3-1-35,-4 1-5,4-1-5,-5 1 5,1 0 11,4 0 1,3 0-24,-2-1 1,0 0 6,-5 1-1,-1 0-5,0 0 5,0 0 1,0 0-7,0-1 18,-1 1 11,10-1-34,-8 1 6,8 0-12,-10 0 1,1 0 5,0 0 17,6 0-5,-4 0-12,5 0 11,4 0-5,-5 0-6,6 0 12,-1 0-7,1 0-4,-1 0-7,-3 0 1,-6 0-1,-2 0 1,1-1-6,-1 1 22,8 0-10,-7 0-7,8 0 1,-9 0-1,1 0 12,1 0-6,1 0-5,2 0-6,0 0 0,9 0 11,-5 0 0,16 1-5,-15-1 0,7 1-1,-4 0-5,-7 0 6,4 1-6,-9-1 0,-1 1 5,3 0-5,-4 0 12,3 0-1,1 0-11,-3 0-6,11 1 12,-6-2 5,7 1-11,-5 0 6,3-1-6,0 0-6,2 1 6,0 0 0,10 2 22,8 0-27,-7 0 10,1-1-10,-18-2 5,-1 0 11,0 0 0,-2 0 0,1-1 1,-2 0 10,1 1-16,-1-1-1,0 0-16,8 0 11,-4 0-11,6 1 16,-6-1 1,0 2 5,0 0-5,1-1-17,9 3 16,-7-2-5,7 1 0,-8-1 11,1 0-11,-1-1 6,0 0-6,0 0 34,-2 0-29,1-1 1,-3 0 5,2 0-22,7-2 22,-4 2-11,5-3 11,-6 2-5,-1-1 5,0 0 0,1 0-22,0 0 11,0 1 11,1 0 12,7 1-23,-6 0 0,6 0 0,-8 0-34,10 0 23,-7 0 0,7 0-17,-8 1 28,1 0 0,0 0 16,10 0-10,-7-1-6,7 1 6,-9-1-1,0 0-10,-1 0 10,-1 0-16,-1 0 22,-1 1-11,-2-1 0,-1 1 0,-1-1 0,-1 1-5,-1 0-1,0 0 17,0-1-33,0 1 22,0-1 5,0 1-5,0-1 17,0 0-17,-1 0 11,0 0 1,0 0-1,1 0-17,4 0 1,-1 0 10,3 0 1,-2 0-1,0 0-5,2 0-16,-1 0 16,0 0-6,0 0 12,-1 0-12,-2 0 12,0 1-1,3 0 1,-4-1-1,4 0 7,-6 0-12,2 0 0,1 0 0,0 0 0,3 0-17,2 0 17,3 0-6,1 0 6,2 0 11,1 0-22,1 0 0,0 0 11,-1 0 6,-1 0-12,-1 0 17,-1 1-5,-2-1-1,0 1 12,-1-1-11,1 0-6,0 0 11,8 0-5,-6 0 10,24-2-4,-25 2 4,13-2-27,-22 0 17,3 1-1,2 0-10,5 0 22,18 1-17,-7-1 0,12 1 0,-13 0 0,-2 0-6,8 0 0,-11 0 6,3 0-5,-9 0 5,-3 0 0,-2 0 17,-4 0-12,-6 0 18,1-1-12,4-1-28,-2 0 0,4 0 0,-3 0-11,1 1 62,2 0-28,2 0-1,2 1 1,3-1 27,19 1-10,-8 0-1,16 0-22,-11 1 0,1 0 11,1 0-11,1 2 17,15-2-17,-14 1 6,12-1 5,-18-1-11,1 1 6,-1-1-23,0 0-6,0 0 7,0 0-7,-1 1 23,-2 0 0,-4 1 6,-2-1 11,-3 0-1,-4 1 7,-2-2-12,-2 2 0,0-2 0,0 0 17,6 1-5,1 1-12,0 1-5,-1-1 5,-7 0-6,0-1 1,0 0 5,0 1 0,0-1 1,7 1 10,-6-1-16,7 1 5,-6-2 6,1 0-12,1 0 6,1 0 1,0 0-1,0 0-6,-1 1 7,9-1-12,1 1 5,10-1-10,-9 1 5,-1 1 0,-10 0 5,-1-1 1,-1 0-6,0 0 22,6-1-16,3 1-6,0 0-6,-3 1 6,-6-2 6,-1 1-6,11 0-17,-6 1 17,8 0-6,-8 0 1,1 1 16,-2-2-11,1 1 11,6-1 0,-6 0 1,5 0-7,6-1 1,-5 0-1,5 1-5,-9-1 0,-7 0 0,1 0-5,2 0-1,0 0 1,1 0-1,1 0 6,-1 0 0,0 0 0,1 1 6,5-1-1,-5 1-5,4 0-5,-7 0 16,7 0-6,-6-1 7,4 1-18,-8 0-5,-2-1 5,1 1 12,-2-1-6,5 0 5,-3 0-5,3 0 0,-3 0 17,6-1-17,-4 1 6,5-2 5,-7 2-5,1-1-6,-1 0 0,0 0-6,0 1 6,0-1-6,1 1-5,0 0-17,2 0 23,-2 0-1,2 0 17,5 0-11,-3 0 0,14 0 11,-11 0-11,6 0 0,-1 0 23,2 0-12,7 0-22,-8 0 11,-3 0 0,-6 0-28,5 1 33,-5-1-5,2 1 12,-6-1 10,3 0-22,12 0 0,-5 0 6,14-1-12,-18 0 6,7 0 0,-8 0 0,0 0-22,0 1 10,7-1 1,-6 1-6,5 0 12,-8 0 5,-2 0 17,-2 1 5,0 0-5,-2 0-6,-1 0 23,-2 0-18,4-1-4,-3 1-1,3-1-6,2-1-5,-4 0 6,6 0-23,-3 0 12,1 1 5,3 0 0,1 0 22,8 0-28,-7 0 12,4 0 5,-4 0-5,-5 0-12,3 0-5,-5 0 11,-2 1 6,0 1-6,-1-1 0,1 1 5,2-1 6,0 0-5,0-1 5,2 0-11,-4 0 6,4 0 11,-3-1-12,0 0-10,8 1-7,-5-1 12,13 1 12,-12 0-12,6 0 11,-9 0-6,0 0 18,-3 0-18,2 0 12,-1-1-17,1 0-5,7-2 10,-6 3-10,6-2-1,-4 2 6,1-1-11,2 1-6,10 0 0,9 1 23,-7-1-1,0 2 1,-19-2 0,-3 1-1,3-1 12,-3 0-17,5 0 0,3 0 0,-2 0 0,5 0 6,-4 0-6,1 0-17,0 0 17,0 0 0,0 0-11,-1 0 5,0 0-5,-1 1-12,2 1 23,-4-1 0,3 2 12,-7-1-7,1 0-5,7 0 6,-5 0 5,11 0-5,-11-2-1,3 0 29,-3 0-23,-4 0-5,6 0-1,-4-1 23,1 0-11,3 1-23,-4 0 6,4-1 6,0 0-6,-1-1 0,2 1 0,9 0 6,1 0-6,3 0-6,-6 0 12,-6 0-1,-2 1 34,3-1-27,-4 0 10,1 0-11,-3 0 303,-2 0-275,4-2-22,-3 1-12,6-2-5,2 1 17,8 0-6,-3 1 1,5-2-1,-13 2 11,1 0-350,-8 1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09:46.9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26387 5732 10496,'2'-20'983,"0"4"0,-2 16 0,-15 22 0,8-13 0,-16 22 0,13-19 0,-3 3 0,3-3 0,0 0 0,-7 7 0,4-4 0,-5 6 0,-2 1-443,4-5-450,-5 6-17,7-7 0,-1 1-23,0-1-11,0 1 45,-6 7-56,6-5-5,-4 6 21,4 2 7,0 3-6,1-1 5,3-1-5,3-10 0,1 0-1,-1-2 12,1 0 90,-4 5 0,-3 1-62,-1 0 0,-1-1 0,3-6 5,-3 1-16,-2 2-11,-2 0 10,0 0-21,0 0-1,2-2-16,0 0-6,1 4-6,3-1-5,4-2-11,4-4 16,6-6-16,-2 1-1,0 2 12,-1-1 5,0 1 1,-1-2 5,0 1-6,-2 0 1,-1 1 5,-1 0 16,-1 2 29,-8 7-39,3-4-6,-6 5-11,7-4-1,0 0 24,-6 8-18,6-6-5,-4 3-6,8-7-11,0-4 12,3 0-12,0-1 123,-8 13-78,5-9 16,-7 9 18,4-7-29,3-4-5,-4 6 5,3-4-5,-1 1 28,-7 8-45,4-4-11,-3 3-6,6-7 11,-3 4-10,3-3 10,-1 3 0,3-6 23,-3 7 28,-6 4-56,4-3 5,-2 3 12,7-9-6,-2 1 39,-2 4-50,3-5-6,-3 7-5,8-10-12,0 4 17,3-5 0,-1-1-5,0 0 28,1-1-29,-3 3 34,-1 4-11,-1 0 6,-1 1-6,0-3 6,-1 0 5,-1 0-6,0-1 1,-6 5-17,5-5 5,-3 2 6,7-5 6,1-4-6,1 3-6,0-2-16,-2 3-1,1 0 7,-2 1-7,2-1 12,-3 1-11,1 0 5,-1-2 22,-1 2-21,3-4-340,0-1 0,3-2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09:49.6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17334 5504 10261,'-27'0'983,"6"0"0,20 0 0,31 5 0,-16-3 0,48 3 0,-37-4-492,16-1 1,3 0 491,-5 0-492,-2-1 1,-1 0 491,0-1 0,1 0 0,1-1-810,1 0-100,1 1-6,-2-1-17,2 0-5,-2 1-6,0 0-5,-2 0 39,14 0-40,-12 2-5,11-1-5,-15 1 10,0 0-10,1 0-1,-1 0 6,1 1-11,-1 0 11,1 0 0,1 1 0,0 0 0,1-1 11,0 0 1,1 0-18,11 0-14,-10 0 1,-1 0 25,3-1-1,-2 0-5,1 0 6,-2 1-6,0-1 6,-1 1 5,-1 1-17,0-1 6,1 2-5,0-2-12,0 1 34,16 2-17,-12-1-6,14 1-5,-17-2 11,20 2-14,-26-2 0,0 0-9,-1-1 1,2 1 13,6 0 1,-1-1 3,7 0-1,14 0 34,-12 0 0,1-1-28,6 1-17,-5-1 0,-2 1 12,-6-1-1,0 0 1,-3 1-7,-2 0 12,-1-1-11,-1 1 22,14 0-16,-11 0-12,12 0-5,-15-1 16,17 0-5,-11 0 0,13 0-1,-16 0 1,1 0 0,1 0-6,-1 0 0,0 1 1,0-1-1,0 1 0,-1 0-5,0 0 16,-1 1-16,-2 0 5,9 0 0,0 0 6,-3 0-6,-6 0 6,-12-1-6,-1-1 0,0 1 6,2-1-6,2 1-11,2-1-5,1 1-1,2-1 6,0 1 0,0-1 6,1 1-1,0 0 12,-1 0-11,0 1 10,-2-1-4,-1 0-7,-2 0 6,0 0-5,-2 0 5,-1 0 0,1 0 1,-1-1 21,16 1-16,-6-1-6,12 0-5,-9 0-12,0 0 17,4 1-5,1-1 11,3 0-12,0 0 1,1 1-12,0-1 6,1 2 0,17 0 12,-14 0-7,13 0 1,-20 0 5,-1-2-11,-1 1 6,-1 0-1,-1 1 1,1-2 5,-2 1 0,0 0-11,0-1 11,1 0-5,2 1 2,-1 0 1,2 1-4,11 0-5,-10 1 0,-1-1 0,1 0-11,-2 2 17,-1-1-1,11 2 1,-13-1-6,8 0 11,-18-2 0,6 1-5,-9-2 0,4 0-1,-8-1 6,0 0-5,2 0 0,0 0 5,3 0-11,3 0 0,1 0 0,3 0-11,18 1 11,-11 1 0,12 2 5,0 0-10,-13 0 5,11 0 11,-3 0-11,-11-2 0,9 1 5,-5 0 7,-1-2-7,7 0 6,-12-1-11,-3 0 6,-8-1 5,1 0-11,0 1 11,4 0-5,15 0-6,-8 0 5,0 0 1,-1 1 0,1 0-1,12 1 1,-24-2 0,-2 0-6,1 0 0,0 0-12,9 0 18,-7 0-6,8 0 11,1 0-5,3 0 27,10 1-10,-2 0-18,-10 1-5,-3-1 6,-7 0-12,3 1 6,12 1 6,-9 0 0,7-1-1,-14-1-22,-3 0 23,7-1 11,-1 0-17,0 0 5,-2 0 1,-6 0 5,0 0-11,2 0 0,1 1 0,13-1 0,-7 2-5,8-1-7,2 1 18,-8-1 5,9 0-11,-10 0 0,21-1 11,-5 1-5,6-1-6,-15 1 6,-12-1 16,4 2-22,-7-1 0,3 1-22,1 0 27,-9-1-22,7 0 17,-8 0 6,0-1-6,1 1 11,10 1-5,-2 0-12,8 1 17,8 2-11,-8-2-5,10 1-1,-12-1-5,27-1 5,-25-1-5,21 0 11,-34-1-5,-1 0-1,-2 0 6,-1 0 0,3 0 0,-5 0 6,4 0-1,-6 0 18,1 0-18,3 0-16,1 0 11,0 0 11,-1 0-11,-4-1-5,1 0 10,0 0-5,0-1 0,3 1 11,-2 1-16,3-1 5,0 1-6,2 0 6,0 0 0,0 0 11,-1 0 1,7 1-12,-4 0-6,3 1 0,-2 0 6,-7-2 12,3 1-12,-7 0 0,3-1 22,1 1-16,-2 0 38,1 1-32,-1-1 16,0 0-12,1 1 24,1-2-18,-2 0-350,0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09:51.2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17523 5542 11123,'-6'-37'983,"2"6"0,4 28 0,0 1 0,-16 10 0,6 3 0,-11 7 0,11-3 0,3-4 0,-1 1 0,-11 15 0,7-8 0,-10 10-686,8-11-235,-1 0 11,0 0 16,-2 1 6,-1 2 107,-10 8-90,7-5 6,-7 6 100,1 1-117,5-7-6,-5 7-17,8-9-5,2 0-6,0 0 6,2 1 17,-1 0 5,1 1-5,-1 0-1,0 0 1,-1-1 78,-6 13-84,4-9 84,-12 19-79,12-21 7,-4 7-24,7-12-21,1-2-1,1 0 17,-3 6-39,6-6-5,-3 5-6,7-7 11,0 1 0,0-1-6,-1 2 51,-7 18-39,4-12 5,-7 13 34,1-9-17,3-5 11,-5 6-5,5-9-6,-1 0 0,1-1-11,-1 0 22,-3 5-50,5-6 22,-4 12-17,9-14 1,0 4 10,2-7-5,2 0 6,-1-2 5,0 0 0,-1 0 6,-1 0 0,-1 1 5,-3 2-11,-1 1 6,-1 2 6,-2 1 33,-9 8 5,-7 9-78,6-6 6,-1 2 0,16-18-6,0-1 0,4-1-5,-3 4 5,4-3 0,-2 2 12,3-4 5,-2 0 61,-1 4-38,-1-3 5,-3 4-6,3-4 1,-2 1-1,0 0-5,-1 1-12,1 0 23,-4 3-44,5-5 4,0 1 68,5-7 96,-1 0-158,-4 1-11,2 0-11,-4 0-168,5-3-160,-1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09:54.4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16103 7539 11588,'-8'-49'983,"1"10"0,13 32 0,-3 3 0,-8 26 0,3-9 0,-8 21 0,4-16 0,0 0 0,0 1 0,-1 2 0,1 0 0,-1 1 0,1 2 0,0 0 0,1 1 0,-1-1-501,2 1-482,0-1 0,0 2-6,2 0 0,0 0 6,0-1 12,0 11-18,2-10 17,-1 7-5,1-12-1,0 0 7,0 0-1,0-1-6,0 0 1,0-1 11,0 2-6,-1 8-5,-1 4-1,-1 0-5,0-3 0,1-8 0,1 9 23,0-7-7,1 5-4,0-9 4,0-1-10,0-1 5,4 8 0,-1-7-11,2 5-11,-2-7 0,0-1 5,0 0 1,-1 0 10,-1 1 7,0 7-18,-1-5 6,0 6 0,-1-7 6,0 0-1,-2-1 12,1 1 11,-1 7-22,0-7-6,1 6 0,-1-8 5,2-2 1,-1 1-29,2 3 18,0-3-1,0 4 12,0-6-1,0 0-5,0 1 0,0-1 12,0 2 27,-1 11-28,0-9 0,-1 10-5,0-13-1,0-1-27,-1 6 16,2-5 12,-1 5 0,1-7-6,1 0 0,0 0-6,0 0-5,0 0 11,0 0 0,1-1 0,0 1 11,1-1-5,0 0-1,1 0-10,0 6 16,0-3-11,0 4 17,-1-4-17,-1 0-28,-1 2 22,1-1 0,-1 2 12,1 0 16,-1 1-10,0 2-1,-1-1-6,1 1 7,-1 1-7,1-1-5,-1 2 11,1-1-5,0 0 5,0 1 0,0 0-16,0 12-1,0-7 6,0 7 0,0-10-11,0 0 22,0 0-11,-1 0-5,0 0 16,0 1-6,-1 11 7,1-8-12,0 9 11,1-12-6,0 0-5,1 0 0,0 0 0,1-1 0,2 0 12,-2-1-1,2 1 0,0 0-11,-1 0 0,0 2-6,2 10 1,-3-8 5,3 8 17,-4-12-12,0 0 1,0 0 5,-1 1-5,0 1 10,0 12-10,0-8 11,0 8-17,-1-12 5,1-1-16,-2 20 11,1-18 6,1 15-6,0-21 11,0 0-5,0-1 5,0 1-6,0-2 1,0 1 0,0 0 10,1 1-4,-1-1-12,0 0 0,0 0-12,0 10 24,0-8-1,-1 7-6,0 0 12,0 2-17,0 0 0,1-2-5,0-10 5,0 0 11,0 7-28,0-5 28,-2 14 0,2-13 17,-2 16-28,0-15-5,-1 8 22,0-10-17,1-1 5,-2 1-5,2-1 6,-2-1-6,0 1 0,0-1 11,0 1-22,0 1 16,0-1 7,1 0-1,0-1-22,0 0 16,1 0 1,0-1-6,1 1 22,0 0-11,1 0-22,0 7 0,0 2 11,0-2-6,0-1 1,0-8 16,1 10 0,-1-5-11,0 6 0,0-8 11,0 0 1,0 0-1,-1 0 0,0 0-17,0 1 6,0-1 6,0 0-6,0-1 6,1 1-6,0 10 5,-1-7-5,1 6 0,-1-7-5,1-1 10,-1 1 6,1 0 1,-2 1-1,0 0-6,1 1 1,-2-1 5,1 1 6,-2 13-6,2-8 12,-3 22-18,3-21-5,-1 19-11,3-21 11,-1 9 11,1-2-5,0-7 5,0 8 11,0-11 1,0 0 33,0 9-39,0-8 5,0 18-11,0-18-5,0 7 5,-1-11-17,1-2 18,-2 7 4,2-9-4,-2 5-1,2-10 6,-2 3 5,2-3-16,-2 1 10,1-3 1,0-2 28,-1 1-23,1-2-16,-2 1 16,1 0-16,-2 5 11,0-3 5,-3 10-16,2-9-1,-1 4 12,3-8 0,0 3-11,1-4 16,-1 4 6,2 1-22,0-3-1,1 4-27,0-3 33,0-2 6,0 4-12,0-4 46,0 9-29,0-6 12,0 7-17,0-9-1,0 1 1,0-1 6,0 0-18,0 2 6,0-1 13,0 2-2,0-1-5,0 0 0,0 1 10,-1 6-4,1-4 22,-1 11-34,0-12 0,1 5 23,0-4-18,0-4 1,0 2 22,0-4-11,0 3-5,0-3 22,0 4 5,0-4-28,0 3 29,0-2-12,0 0-22,-1 3 5,1-5 1,-1 3 27,0 1-44,-1-4 22,0 6-17,0-5-17,1 3-61,-1-2-261,1-1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09:57.3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15808 13745 10838,'39'-2'983,"-8"0"0,-9-1 0,5 0 0,-5 1 0,22-3 0,-16 2 0,26-3 0,-22 3 0,12 0 0,14 0 0,-21 2 0,21-1 0,-30 2 0,11 0-508,3 0-458,-1 0 6,-2 0 5,-14 0-6,1 1 17,0 0-5,0 0 89,27 0-84,-18 1 6,21 0-6,-24-1-5,0 0-1,2-1-5,-1 1 0,-1-1 0,0 0 0,-3 0 23,12 0-29,-11 0 29,21 0-29,-22 0 6,9 0-6,-12-1-5,1 0 22,13 0-27,-9 0-1,11 0-6,-12 1 1,-1-1 5,0 1 12,11 0-18,-9 0 12,8 1-11,1 1-1,-9 1-5,10 0 6,-13 0 11,0 0-6,-1-1 0,-1 2 0,-1-1-5,-1 0 5,0 0 6,-2 1 28,13 0-17,4 1 6,12 1-6,0-1-11,-10-1-6,-3-1 0,3 1-5,-8-1 5,10 2 6,3-2-12,-11 2 6,1-2 1,2 1-7,13 1 6,11 1 1,-18-3-1,-14-1 0,0 1-17,-1-2 18,0 2-7,0-2 1,2 1 22,14-1-23,-9 0 1,10-1 5,-14 1-5,0-1 5,-2 0-5,1 0 5,-3 0-6,2 0 7,-3 1-1,1-1-6,-3 2 1,-1-1 11,6 0-12,-7 1 1,3-1 0,-8 0 22,7 1-23,-4-2-5,5 2 6,-5-2-12,-1 0 12,2 1 5,10-1 0,3 1-11,-1-1 6,-4 0-12,-10 0 6,-1 1 6,6 1-1,-5 1 1,5 0-6,-8-1 6,1 0 10,-1 0-16,0 0 6,0-1 0,1 0-6,1 0 5,0-1 1,1 0-1,1 0 1,0 0 0,1-1 10,14-2-21,-7 1 10,10-1 1,-11 1 11,11-1-17,-10 0 0,8 0 17,-1 1-17,-9 1 0,8-1 0,-11 2-12,1-1 12,2 0 6,14-2-17,-8 1 11,12-1 0,-10 0 5,2 1-10,1-1 10,1 0 7,21-2 10,-14 1-16,15-1-1,-18 2-5,-1 0 11,-1 0 1,13-1-7,-13 2 6,21-1 1,-16 2-18,-1 0 6,-6 1 6,-12 0-6,14 0-23,-9 0 6,10 0 17,-10 0 12,17-1-12,-10 1 0,12-1-12,-14 1 24,-1-1-1,15 0-11,-13 1 5,11 0-5,-17 0 12,-2 0-24,-1 0 12,-3 0 40,21 0-29,-17 0-6,16 0-5,-21-1 17,1 1-17,0-2 0,1 0 11,1 0-11,0-1 0,0 0 6,1 1 0,0-2-18,0 2 18,1-1 5,27 0-11,-20 2 6,20 0-6,-28 1 11,-1 0-11,-1 0 0,12 0 11,-9-1-5,10 1-6,-13-1 0,1 0-11,1-1 16,-1 1 12,15-2-17,-11 2 11,12-1-5,-12 1-1,-1 0-16,2 1 0,-1-1-11,0 1 16,11 0 6,-10 0 11,8 0-11,-13 0 11,0-1-11,-1 1 6,-1-2 0,0 1-12,1-1 12,0 1-6,3-2 5,0 0 6,3 0 1,2 0-7,1-1 1,0 1 5,0-1-11,0 1 0,0 0 6,0 0-1,-1 0 1,1 0-1,-1 0-10,15-1 5,-12 1 0,10 0 5,-16 1-10,12-1 10,-10 0 1,8-1 5,-15 2 0,9-1 1,-10 2-1,13-1-11,-19 2-11,2 0 5,-10 0 12,-3 0-12,0 0 6,0 2 6,1 0-1,1 0-5,-4 0 6,6 0-1,-3-1-5,5 1 6,-2-1 0,2 0-1,1 0-10,1 0 5,1 0-6,1 1 12,0-1-1,0 1 12,0-2-23,-1 1 18,8-1-7,0-2 1,0 1-1,-3-2-5,-6 2 6,0 0 0,10-1-1,-6 0 1,10-1-12,-9 1 6,13-1-5,-8 2 5,8-2 5,-11 3 1,-1 0 5,6-1-11,-9 1 11,6-1 6,-11 0-11,0 0-1,-1-1-5,-1 1 6,0-1 16,8 0-22,-5-1 6,6 0 11,10-1-1,26-1-10,-20 1 0,14-1-6,-42 4-6,1 1 6,-1 0-11,0 0 16,0 0 1,0 0 5,6 0-5,1 0-6,1 0 11,-1 0-5,-4 0-1,1 0 6,0-1 1,2 1-1,5-2-17,-4 2 12,10-3-1,-12 2-5,2-1 0,-8 1 6,1 0 11,-1 1-6,1 0 0,2 0 12,4-2-12,0 1 11,12-2-27,-9 2-1,7 0-5,-9 1 11,-1 0 0,-2 0 5,3 0-5,-7 0 0,3 0 23,-6 0 16,1-2-28,3 0-5,-2 0 156,0 1-162,0-1-5,-1 0-298,1-1-638,3-1 941,0 1 0,-4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6T14:10:00.5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26313 5727 10978,'-14'-35'983,"2"6"0,12 29 0,-7 29 0,4-15 0,-12 38 0,9-32 0,-7 19 0,7-20 0,-2 6 0,1-1 0,2-5 0,0 4-423,2-1-353,1 1-73,1 0 12,0-2 0,1-5-12,0-1 62,1 8-123,0-5-12,2 7 1,-1-7 0,0 1-18,0 0 74,-2 16-79,1-12 6,-1 12 5,-2-11-33,1-6 6,-1 3-7,2-7 35,0 3-12,1-5 11,1 4 6,3-7 12,-1 0-7,2 0 6,0-1-5,0 0-12,0 2 6,-2-2 0,1 1 6,-2-1 67,1 5-68,-2-4 12,0 4-6,-1-3-5,-1 0 44,-2 5-72,0-3 28,-3 8-40,2-9-5,-1 4-11,2-6 11,0-1 0,2 3-6,0 1 6,2-2 5,0 0-11,1-1 12,-1 1-1,0 1-5,-1 1 0,-1-3 5,0 0-11,0 2 12,0-1-7,-1 1-4,0 0 10,-1 0-11,-1 0 0,1 0 6,-1 6 11,0 1-11,0 0-11,0-1 10,1-5 1,0 0 0,0 0 0,-2 8-17,3-3 0,-1 5 5,1-6-5,1-1 6,0 1-12,0 0 29,0 0-12,0-1 0,0 2 12,0-1-23,0 1 11,0-1 6,0-1 5,0 8-5,0-4 0,0 4-6,-1-7 17,0 1-17,-2 0-5,2-1 10,-3 7-10,4-5-6,-2 4 0,2-7 6,0 0 10,0 6-4,0-5-24,0 5 24,0-6-12,0 0 0,0 1 28,0 0-17,-1 0 6,0 0-1,-2 8-16,1-4 0,-1 5 0,-1-7 6,0 8 0,1-6-6,-1 5-12,2-7 18,1-1-6,0-1 6,0 2-6,1-3 5,0 1 1,0 6 11,0 2-17,0 0 5,0-1-5,0-7 6,0 1-6,0 1 0,0-1 0,0 1-6,0-1 6,0 1 6,-1-1-12,0 0 6,0 0 0,-1 1 11,1-1 1,-2 8-7,1-5-16,-1 6 22,2-8-11,0 0 0,1 1 0,0 0-5,0 0-1,0 0 6,0 0 0,0-1-6,0 0 12,-1 6 16,1 5-10,-1-2-1,1 1 0,-1-9 6,-1 10-6,0-6-22,0 8 0,0-9 22,1 1-11,0-2 5,0 2-10,-1 18 10,2-13 1,-1 14 0,0-20-12,1 1 12,-1 0-1,1-1 6,-1-1 1,0 0 4,-1 0 7,0 0-18,0 1 12,0 0-17,-1-1 0,0 10 0,0 3 0,0 0 0,1-3 0,0-9 11,1-1-5,0 0 16,1-1 1,-1 1-1,0-1 6,0 9-17,0-7-5,-1 8 11,0-9-17,0 0 17,0 1-34,-2 8 17,2-7 0,-2 7 11,1-9-5,1-1-6,0 0 0,1 0 5,0 0 1,1 1-1,-1-1 1,1 1 11,0-1-6,0 0-5,-1 0-1,1-1 1,0 7-6,-1-5 5,0 4-10,0-7-1,0 0 12,-1 7 5,0-5 17,-1 6-22,1-8 5,-1 9 0,0-7 0,-2 17 12,3-14-35,-2 5 7,3-7-6,-1-2-12,1-1 18,1-1 5,0-1 5,0 0-5,0-1-17,0 0 17,0 0 17,-1 6-6,1-4-11,-1 4 0,1-6 6,-1 0 0,-1 1-1,0-1 6,0 1 1,-1 0-12,1 0 11,0 0-11,-1 0-6,0 0 12,1 1-6,-2 6 11,1-5-17,0 5 12,1-6-6,0-1 11,0 0 17,-1 5-17,0-2-5,-1 2-6,1-5 6,0 0 5,0-1 6,-3 14-12,2-11-5,-1 12 0,3-15 0,1-1-5,-1 1-1,1 3 6,1-2 0,0 2 11,0-5 0,0 1-5,0 0-6,0 0 0,0 0 22,0 16-16,0-10 0,-1 13 10,-1-16-16,0 2 0,-2-2 0,2 1 12,-2-1-12,0 0 5,1 0-5,-1-1-5,0 8 5,1-8 11,-1 6-28,2-9 23,2 0-6,-2-1 16,2 5-16,0-4 0,0 4 0,-1-5 6,1 0 0,-1 1-6,1 7 0,-1-3-6,0 5 12,-1-6-1,0 1-22,0-1 23,0 0 0,0 0-1,0 0-5,0 7 0,2-1 17,-1 9-17,3-1-22,0-6 16,3 0 0,-3-9 6,2 1 23,0 6-1,-1 5-44,0 8-6,-2-5 17,0 0 5,-1-8 12,0-1-6,-2 1 0,1-1 5,-2 1 1,-1 0-6,0 1 0,-2 10 11,-1 3-5,1-1-6,0-3 5,3-12 6,1-1 1,-1 1-1,1 1 6,-1 10-6,1-9 22,-2 17-21,2-18-7,-3 9 6,2-10 12,-2 1-12,1-1 0,-1 1 23,-1 10 22,-1 2-39,2 0 5,0-2 0,5-10 6,-2-1 6,2-1 0,0 8-23,0-8 6,0 7 11,0-9-12,0 0 12,0 0-28,0 1 45,0 6-11,0-6 11,-2 6 22,-3 1-39,0-8 17,-1 7-23,2-10 17,-1 5-39,2-5 23,-1 2-1,1 0-11,1-5 6,0 4-6,1-6 0,0 1 6,1 4 0,0-4 0,0 5 33,0-5-33,0 1 5,0 1 12,0 6-17,0-4-6,1 5 6,2-7-12,-1 0 18,1 0-12,-1 0 0,2 4 6,-2-4-6,2 5 6,-2-6-6,0 0-5,0 1 5,0-1 0,-1 1 12,0-1-7,-1 2 1,0-1 0,0 1 5,0-1-10,-2 2 4,0-1 12,-3 6-11,0 0-17,0 0 0,0 1 11,3-7-5,1-1 0,1-3 16,0-1-5,0 1 0,2 7-1,0-4 1,0 3 0,-2-7-6,0 3 17,0 4 0,-1 4 18,-2 3-35,0-4 6,-1-2 0,1-4 10,1-1-10,0-1 6,0-1-12,0 1 6,0 0-6,0 1 6,-1-2 5,0 2 6,-1 0 0,0 1-6,-1-1 12,-2 4-6,1-2-17,0 0-339,2-5 0,3-5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4488-E1AA-CE79-1F31-3B8B7AD69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EBB16-64E4-6952-81D3-06222421F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BE003-DB13-B253-7F80-162498D5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1EE90-6F32-A573-8F27-F2CE575E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F1252-EE4F-213A-A413-9F189252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3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059E-A261-EF65-EA75-ACAEC761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7855B-38E8-3A48-6960-9908AE88A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C5EB7-F1B8-CDE5-7E17-7BCAEDC6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2C16D-B495-C709-0181-7EC6CE620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415F8-8317-8665-8621-C347FDC2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7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83D453-495D-5ED9-B24F-66FB4E8E1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38A0B-C9E2-1D67-0169-FA3784ABD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58A2-87EB-53C7-B80B-B75B077FA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90F41-54BB-0457-B1D4-20EC3A98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7C46E-6B75-03AF-4D4C-4C97EFF4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5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EB89-546F-56D4-4FC1-6C7455EB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26923-CF6A-5260-A598-F37F5BE46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C1B99-5782-43F9-C275-9957D96A5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24AB-710D-0C0D-6540-73718116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619F3-C074-2DB1-929B-64833161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0C6F-2F6E-4CD4-4157-0C629B4C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03971-A615-6DFB-6799-DFA63B0B9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7394E-DEB2-5500-C15C-1411D6B5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043D1-F7BE-F748-B489-7B6052E0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94E37-3165-5C82-33E7-7C554AEA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8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5195-5BD0-2493-258F-06D08247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3568-89C5-0072-B549-E6E223F1E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B5B0E-6D9D-9A1B-3C85-FA6DE9B09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5F85E-6BD0-5D6D-C698-19EE2F50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B0A26-87A1-5AC0-6EAA-B1B1B9D5C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EFD4E-F2A2-C0DE-3632-24D479AA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5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EFD1-06BC-0793-A44E-790FE29E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3FA7F-4E99-214F-09AE-D0E422C95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0760E-A65C-FB6D-DB09-A73047667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4789F-19B3-4C48-47D3-CB37FE46F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185728-5E7B-D9A3-DBB0-30EF72DDF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C702E-D994-8F1C-40D8-14D12A160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4900D-AB56-001A-BED0-2DA8B04B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06D0B-F201-22FE-B03F-D9083039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41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8AC5-3B1D-5C30-7DDB-21D01599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F983B7-27BB-E602-FD90-05A57579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1FDC4-AFFB-12E2-8389-3544A997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F7970-C4F8-8388-7F6E-D7B65604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10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0401A-283D-D4D8-7EC8-F3A02E5F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2776D5-653E-82C3-2FED-3A398FF1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B4914-E15C-67DA-6A39-DF6503E6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3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E1578-BF41-AE3A-F456-2CF70A18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731C-6B1A-076D-E29B-51D1A525E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1F895-F5E5-179B-46B2-3147CB8B2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54E04-957E-D646-2E84-2C638750F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71326-6A43-9053-95BC-994A0283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F4A29-673C-D3DE-0BC1-E4D0B49E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9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12D3-001A-D75A-66EC-6A1DBF53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234656-B3F2-4ACB-5795-C1F1FFCC5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EAA59-DCD1-E56B-EAC3-6152C052B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2655F-B11F-51E3-B564-307FAE4C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CECE0-6F7D-DAF1-4900-3F9AF86F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72BE3-CA1E-7BB9-2B47-2313FA97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D8D2C-43C1-6182-63D5-110CAECC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14C74-DFD8-243C-525D-D38B37B7A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1C44-7CB4-7734-64AA-6C1676232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F0CE3-34F9-FD45-BF3A-8FCE3EA14C2F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2DEC8-A09B-9F28-4426-7A2F86D04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4275E-F77B-F46A-3E68-360B04A4D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E0C4B2-A3A8-1840-8126-11E213B9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4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8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customXml" Target="../ink/ink3.xml"/><Relationship Id="rId21" Type="http://schemas.openxmlformats.org/officeDocument/2006/relationships/customXml" Target="../ink/ink12.xml"/><Relationship Id="rId7" Type="http://schemas.openxmlformats.org/officeDocument/2006/relationships/customXml" Target="../ink/ink5.xml"/><Relationship Id="rId12" Type="http://schemas.openxmlformats.org/officeDocument/2006/relationships/image" Target="../media/image9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24" Type="http://schemas.openxmlformats.org/officeDocument/2006/relationships/image" Target="../media/image15.png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10" Type="http://schemas.openxmlformats.org/officeDocument/2006/relationships/image" Target="../media/image8.png"/><Relationship Id="rId19" Type="http://schemas.openxmlformats.org/officeDocument/2006/relationships/customXml" Target="../ink/ink11.xml"/><Relationship Id="rId4" Type="http://schemas.openxmlformats.org/officeDocument/2006/relationships/image" Target="../media/image5.png"/><Relationship Id="rId9" Type="http://schemas.openxmlformats.org/officeDocument/2006/relationships/customXml" Target="../ink/ink6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A304E-64B3-5DDA-2BF1-A1B451FF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D1AF10-B7BF-185C-2C2D-2CD5D9FCCE28}"/>
                  </a:ext>
                </a:extLst>
              </p14:cNvPr>
              <p14:cNvContentPartPr/>
              <p14:nvPr/>
            </p14:nvContentPartPr>
            <p14:xfrm>
              <a:off x="5078160" y="2433960"/>
              <a:ext cx="546480" cy="342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D1AF10-B7BF-185C-2C2D-2CD5D9FCCE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8800" y="2424600"/>
                <a:ext cx="565200" cy="3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4315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C8D61E-A5F8-D376-8A0B-E174EE69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5034F4-B0CA-5311-8D3F-1B1A822E5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4325A04-7A3F-2F54-EBFD-ED57A049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1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0CB1A-EFB5-1933-FFCA-659871C6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168CBE-AFB6-C84C-935B-144B711FB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54951BA-AE89-56CA-D434-74A88DB4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11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A689F-4F26-449D-E1BB-DC2EF6B8D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67CD9A-BE6E-7C5E-E054-813AD912F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05FE3FD-38AC-C7D4-AFA5-11961238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3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8CEDF1-195E-6CFB-B17A-41CA81F7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0E5D6C-88DB-F052-473F-9963ED87B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2160715-5D6A-3AC4-2C3E-87C76F3A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704FD-F57F-2CD8-5B09-48093E381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DFD4B5-8341-5AAC-ECC1-AEFE4F9C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BAF546A-370E-0210-2D22-8BDAC3D95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8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4A2862-1837-619B-7DA5-54AFC3DE3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81D6B3-1408-D241-B9DC-267E9E5FF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ED81A87-B1BA-AA69-F839-0DE99377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C8ECF9B-573E-4BD7-C0D2-E6A58EE74E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7B731A-2059-368E-84AF-F32A3CE92DF0}"/>
                  </a:ext>
                </a:extLst>
              </p14:cNvPr>
              <p14:cNvContentPartPr/>
              <p14:nvPr/>
            </p14:nvContentPartPr>
            <p14:xfrm>
              <a:off x="230400" y="177840"/>
              <a:ext cx="8961840" cy="3682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7B731A-2059-368E-84AF-F32A3CE92D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040" y="168480"/>
                <a:ext cx="8980560" cy="37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54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7B305-24CF-C3E5-72E8-1156C6073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66BFAF-141B-EE17-7E89-570C3CEF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F7A4214-B95C-6C6B-3433-436C6DD3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CFDCF1-24D7-0754-7DDF-5C10E6372E78}"/>
                  </a:ext>
                </a:extLst>
              </p14:cNvPr>
              <p14:cNvContentPartPr/>
              <p14:nvPr/>
            </p14:nvContentPartPr>
            <p14:xfrm>
              <a:off x="5756760" y="2666880"/>
              <a:ext cx="3355920" cy="51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CFDCF1-24D7-0754-7DDF-5C10E6372E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0920" y="2603520"/>
                <a:ext cx="33872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46DF10-B100-DDA4-7422-27A58CB0B52B}"/>
                  </a:ext>
                </a:extLst>
              </p14:cNvPr>
              <p14:cNvContentPartPr/>
              <p14:nvPr/>
            </p14:nvContentPartPr>
            <p14:xfrm>
              <a:off x="9001800" y="2050560"/>
              <a:ext cx="499320" cy="681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46DF10-B100-DDA4-7422-27A58CB0B5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5960" y="1987200"/>
                <a:ext cx="53064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5F5A7A-FBC9-F0CB-262E-0CB63D7DAA94}"/>
                  </a:ext>
                </a:extLst>
              </p14:cNvPr>
              <p14:cNvContentPartPr/>
              <p14:nvPr/>
            </p14:nvContentPartPr>
            <p14:xfrm>
              <a:off x="6222600" y="1975680"/>
              <a:ext cx="3290040" cy="95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5F5A7A-FBC9-F0CB-262E-0CB63D7DAA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6760" y="1912320"/>
                <a:ext cx="33213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93EE8B-9CCA-E70F-82FF-2F3FF36C3DCB}"/>
                  </a:ext>
                </a:extLst>
              </p14:cNvPr>
              <p14:cNvContentPartPr/>
              <p14:nvPr/>
            </p14:nvContentPartPr>
            <p14:xfrm>
              <a:off x="5811480" y="1968840"/>
              <a:ext cx="497160" cy="677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93EE8B-9CCA-E70F-82FF-2F3FF36C3D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5640" y="1905480"/>
                <a:ext cx="528480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02A131F-6BF1-2012-846B-31FF8B5F946C}"/>
                  </a:ext>
                </a:extLst>
              </p14:cNvPr>
              <p14:cNvContentPartPr/>
              <p14:nvPr/>
            </p14:nvContentPartPr>
            <p14:xfrm>
              <a:off x="5706360" y="2678400"/>
              <a:ext cx="91080" cy="2290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2A131F-6BF1-2012-846B-31FF8B5F94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0520" y="2615040"/>
                <a:ext cx="122400" cy="24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690A64-6BF1-0DF4-E635-DE376B4E2561}"/>
                  </a:ext>
                </a:extLst>
              </p14:cNvPr>
              <p14:cNvContentPartPr/>
              <p14:nvPr/>
            </p14:nvContentPartPr>
            <p14:xfrm>
              <a:off x="5690880" y="4888080"/>
              <a:ext cx="3583080" cy="103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690A64-6BF1-0DF4-E635-DE376B4E256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75040" y="4824720"/>
                <a:ext cx="36144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DA3B3CB-B067-2836-CA5A-B86605478D4A}"/>
                  </a:ext>
                </a:extLst>
              </p14:cNvPr>
              <p14:cNvContentPartPr/>
              <p14:nvPr/>
            </p14:nvContentPartPr>
            <p14:xfrm>
              <a:off x="9263520" y="2038680"/>
              <a:ext cx="209520" cy="2908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DA3B3CB-B067-2836-CA5A-B86605478D4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47680" y="1975320"/>
                <a:ext cx="240840" cy="30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148027-923D-FE35-E731-1C5BF774A3D1}"/>
                  </a:ext>
                </a:extLst>
              </p14:cNvPr>
              <p14:cNvContentPartPr/>
              <p14:nvPr/>
            </p14:nvContentPartPr>
            <p14:xfrm>
              <a:off x="6180120" y="2122920"/>
              <a:ext cx="726840" cy="58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148027-923D-FE35-E731-1C5BF774A3D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64280" y="2059560"/>
                <a:ext cx="7581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B257C6-DB99-3E92-258A-E883FC1D49BE}"/>
                  </a:ext>
                </a:extLst>
              </p14:cNvPr>
              <p14:cNvContentPartPr/>
              <p14:nvPr/>
            </p14:nvContentPartPr>
            <p14:xfrm>
              <a:off x="6307560" y="2046960"/>
              <a:ext cx="578520" cy="13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B257C6-DB99-3E92-258A-E883FC1D49B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91720" y="1983600"/>
                <a:ext cx="6098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90017E6-CE2B-25B8-8E7C-168BA83A48C3}"/>
                  </a:ext>
                </a:extLst>
              </p14:cNvPr>
              <p14:cNvContentPartPr/>
              <p14:nvPr/>
            </p14:nvContentPartPr>
            <p14:xfrm>
              <a:off x="7515000" y="2316960"/>
              <a:ext cx="1173600" cy="73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90017E6-CE2B-25B8-8E7C-168BA83A48C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99160" y="2253600"/>
                <a:ext cx="12049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9690BC-F306-E5A5-09E9-3613C83FA767}"/>
                  </a:ext>
                </a:extLst>
              </p14:cNvPr>
              <p14:cNvContentPartPr/>
              <p14:nvPr/>
            </p14:nvContentPartPr>
            <p14:xfrm>
              <a:off x="7517520" y="2412000"/>
              <a:ext cx="1195920" cy="49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9690BC-F306-E5A5-09E9-3613C83FA76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01680" y="2348640"/>
                <a:ext cx="12272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772F3B-DF6B-F7AE-4C73-29837D1196C0}"/>
                  </a:ext>
                </a:extLst>
              </p14:cNvPr>
              <p14:cNvContentPartPr/>
              <p14:nvPr/>
            </p14:nvContentPartPr>
            <p14:xfrm>
              <a:off x="637920" y="133560"/>
              <a:ext cx="11545920" cy="6078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772F3B-DF6B-F7AE-4C73-29837D1196C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8560" y="124200"/>
                <a:ext cx="11564640" cy="609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176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FD1C87-C5F2-BD53-697F-70C66F4AD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77B9CA-E012-294D-473B-F98D83E96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69E9DBD-0BE5-ABFE-CC02-6CAA686B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8D56A6-2B49-569F-C081-B73DD28E0877}"/>
                  </a:ext>
                </a:extLst>
              </p14:cNvPr>
              <p14:cNvContentPartPr/>
              <p14:nvPr/>
            </p14:nvContentPartPr>
            <p14:xfrm>
              <a:off x="164880" y="264600"/>
              <a:ext cx="10124280" cy="5935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8D56A6-2B49-569F-C081-B73DD28E08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520" y="255240"/>
                <a:ext cx="10143000" cy="595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68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3462C-FB5F-33C3-8BD4-A05FA2075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C03119-66A2-26F4-D7A3-5C88EA9A4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7EA94E5-BBCB-6735-F0E4-0B5600F4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816841-0A9E-3A53-1FD3-889456A81B26}"/>
                  </a:ext>
                </a:extLst>
              </p14:cNvPr>
              <p14:cNvContentPartPr/>
              <p14:nvPr/>
            </p14:nvContentPartPr>
            <p14:xfrm>
              <a:off x="409680" y="174240"/>
              <a:ext cx="11747880" cy="642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816841-0A9E-3A53-1FD3-889456A81B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20" y="164880"/>
                <a:ext cx="11766600" cy="64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22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A778D-4536-BCFD-E0B7-530F3C72A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076A1DF-7164-4E55-9081-FE1A8EE02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CE10505-85A5-5DEF-D432-133BF112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76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EE88A-2BF2-1FCB-90B5-311571CB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BC8E3E-3C15-006A-7B6B-F3771F933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830129D-B628-B3D6-0191-02EECFB0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5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A58C1-F3D5-441B-ECCB-59A681015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457F97-9A4B-B58F-7D2D-45A27DDFA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8EDF1BC-E94D-5E24-F128-B0135B2A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ABFDF-A813-5864-FDEC-EE801FE4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E0E146-0FE2-364F-6BEF-83C041156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122B51C-7E8A-3510-AB5B-1464E22C23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2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2025-08-16T13:27:22Z</dcterms:created>
  <dcterms:modified xsi:type="dcterms:W3CDTF">2025-08-17T05:02:16Z</dcterms:modified>
</cp:coreProperties>
</file>